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ppt/theme/themeOverride5.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66" r:id="rId2"/>
    <p:sldId id="339" r:id="rId3"/>
    <p:sldId id="336" r:id="rId4"/>
    <p:sldId id="257" r:id="rId5"/>
    <p:sldId id="258" r:id="rId6"/>
    <p:sldId id="259" r:id="rId7"/>
    <p:sldId id="260" r:id="rId8"/>
    <p:sldId id="261" r:id="rId9"/>
    <p:sldId id="262" r:id="rId10"/>
    <p:sldId id="263" r:id="rId11"/>
    <p:sldId id="264" r:id="rId12"/>
    <p:sldId id="265" r:id="rId13"/>
    <p:sldId id="282" r:id="rId14"/>
    <p:sldId id="268" r:id="rId15"/>
    <p:sldId id="269" r:id="rId16"/>
    <p:sldId id="270" r:id="rId17"/>
    <p:sldId id="271" r:id="rId18"/>
    <p:sldId id="272" r:id="rId19"/>
    <p:sldId id="291" r:id="rId20"/>
    <p:sldId id="273" r:id="rId21"/>
    <p:sldId id="274" r:id="rId22"/>
    <p:sldId id="275" r:id="rId23"/>
    <p:sldId id="276" r:id="rId24"/>
    <p:sldId id="290" r:id="rId25"/>
    <p:sldId id="277" r:id="rId26"/>
    <p:sldId id="278" r:id="rId27"/>
    <p:sldId id="292" r:id="rId28"/>
    <p:sldId id="279" r:id="rId29"/>
    <p:sldId id="293" r:id="rId30"/>
    <p:sldId id="280" r:id="rId31"/>
    <p:sldId id="281" r:id="rId32"/>
    <p:sldId id="294" r:id="rId33"/>
    <p:sldId id="283" r:id="rId34"/>
    <p:sldId id="295" r:id="rId35"/>
    <p:sldId id="284" r:id="rId36"/>
    <p:sldId id="296" r:id="rId37"/>
    <p:sldId id="285" r:id="rId38"/>
    <p:sldId id="286" r:id="rId39"/>
    <p:sldId id="297" r:id="rId40"/>
    <p:sldId id="287" r:id="rId41"/>
    <p:sldId id="298"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289" r:id="rId59"/>
    <p:sldId id="288" r:id="rId60"/>
    <p:sldId id="300" r:id="rId61"/>
    <p:sldId id="301" r:id="rId62"/>
    <p:sldId id="302" r:id="rId63"/>
    <p:sldId id="303" r:id="rId64"/>
    <p:sldId id="304" r:id="rId65"/>
    <p:sldId id="305" r:id="rId66"/>
    <p:sldId id="306" r:id="rId67"/>
    <p:sldId id="307" r:id="rId68"/>
    <p:sldId id="308" r:id="rId69"/>
    <p:sldId id="310" r:id="rId70"/>
    <p:sldId id="309" r:id="rId71"/>
    <p:sldId id="311" r:id="rId72"/>
    <p:sldId id="312" r:id="rId73"/>
    <p:sldId id="313" r:id="rId74"/>
    <p:sldId id="314" r:id="rId75"/>
    <p:sldId id="315" r:id="rId76"/>
    <p:sldId id="316" r:id="rId77"/>
    <p:sldId id="317" r:id="rId78"/>
    <p:sldId id="318" r:id="rId79"/>
    <p:sldId id="319" r:id="rId80"/>
    <p:sldId id="340" r:id="rId81"/>
    <p:sldId id="341" r:id="rId82"/>
    <p:sldId id="337"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660"/>
  </p:normalViewPr>
  <p:slideViewPr>
    <p:cSldViewPr snapToGrid="0">
      <p:cViewPr>
        <p:scale>
          <a:sx n="66" d="100"/>
          <a:sy n="66" d="100"/>
        </p:scale>
        <p:origin x="2472" y="9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B68A4-E699-48E4-BB04-4934E09C4134}" type="datetimeFigureOut">
              <a:rPr lang="en-US" smtClean="0"/>
              <a:t>7/16/2023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23CAE0-79BF-4C6E-8E0F-338D07F49CB7}" type="slidenum">
              <a:rPr lang="en-US" smtClean="0"/>
              <a:t>‹#›</a:t>
            </a:fld>
            <a:endParaRPr lang="en-US"/>
          </a:p>
        </p:txBody>
      </p:sp>
    </p:spTree>
    <p:extLst>
      <p:ext uri="{BB962C8B-B14F-4D97-AF65-F5344CB8AC3E}">
        <p14:creationId xmlns:p14="http://schemas.microsoft.com/office/powerpoint/2010/main" val="134316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23CAE0-79BF-4C6E-8E0F-338D07F49CB7}" type="slidenum">
              <a:rPr lang="en-US" smtClean="0"/>
              <a:t>27</a:t>
            </a:fld>
            <a:endParaRPr lang="en-US"/>
          </a:p>
        </p:txBody>
      </p:sp>
    </p:spTree>
    <p:extLst>
      <p:ext uri="{BB962C8B-B14F-4D97-AF65-F5344CB8AC3E}">
        <p14:creationId xmlns:p14="http://schemas.microsoft.com/office/powerpoint/2010/main" val="332845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23CAE0-79BF-4C6E-8E0F-338D07F49CB7}" type="slidenum">
              <a:rPr lang="en-US" smtClean="0"/>
              <a:t>63</a:t>
            </a:fld>
            <a:endParaRPr lang="en-US"/>
          </a:p>
        </p:txBody>
      </p:sp>
    </p:spTree>
    <p:extLst>
      <p:ext uri="{BB962C8B-B14F-4D97-AF65-F5344CB8AC3E}">
        <p14:creationId xmlns:p14="http://schemas.microsoft.com/office/powerpoint/2010/main" val="221952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23CAE0-79BF-4C6E-8E0F-338D07F49CB7}" type="slidenum">
              <a:rPr lang="en-US" smtClean="0"/>
              <a:t>70</a:t>
            </a:fld>
            <a:endParaRPr lang="en-US"/>
          </a:p>
        </p:txBody>
      </p:sp>
    </p:spTree>
    <p:extLst>
      <p:ext uri="{BB962C8B-B14F-4D97-AF65-F5344CB8AC3E}">
        <p14:creationId xmlns:p14="http://schemas.microsoft.com/office/powerpoint/2010/main" val="2608071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9B93-D943-88B6-C8BB-F1C5BBBA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5815A-9C39-BDBA-EDB4-EED02955DD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9DFBB2-BA78-65CB-08B5-A3F98D4B59FC}"/>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5" name="Footer Placeholder 4">
            <a:extLst>
              <a:ext uri="{FF2B5EF4-FFF2-40B4-BE49-F238E27FC236}">
                <a16:creationId xmlns:a16="http://schemas.microsoft.com/office/drawing/2014/main" id="{AECB8987-5192-4D03-9E66-A3BB9CFB4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4C83C-E5B3-BA08-BB21-5C6A7702E969}"/>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112745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BD28C-115A-B971-0AB6-E70C6AE98F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621389-AC78-FDD1-5989-6986E95655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F38DB-9380-262B-61B4-614F9A216F29}"/>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5" name="Footer Placeholder 4">
            <a:extLst>
              <a:ext uri="{FF2B5EF4-FFF2-40B4-BE49-F238E27FC236}">
                <a16:creationId xmlns:a16="http://schemas.microsoft.com/office/drawing/2014/main" id="{F5E588B7-EB86-EF79-FEBB-B8643EE7E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E9D47-83A9-0BC0-BC8F-01A9090C7FDB}"/>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655293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7F9F53-BDFD-C885-9FC3-A13291FA47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4F6705-5988-CA2C-9BDD-C0F2E918FF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CBF90-C81A-FA3D-2B5C-19192F799223}"/>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5" name="Footer Placeholder 4">
            <a:extLst>
              <a:ext uri="{FF2B5EF4-FFF2-40B4-BE49-F238E27FC236}">
                <a16:creationId xmlns:a16="http://schemas.microsoft.com/office/drawing/2014/main" id="{F68BF17A-8E58-F905-313C-F1F6B4928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8999A-1A02-A4C2-BC2E-AB2D42AEE0F5}"/>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1835444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15D1-1599-0677-6FAF-7F73A7244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5F4175-3B2B-DCF0-B230-606218CEB5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421D3-9A4D-0DFF-8D16-2D764DD46AC4}"/>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5" name="Footer Placeholder 4">
            <a:extLst>
              <a:ext uri="{FF2B5EF4-FFF2-40B4-BE49-F238E27FC236}">
                <a16:creationId xmlns:a16="http://schemas.microsoft.com/office/drawing/2014/main" id="{3538F0A7-5882-D40A-E501-66DCB932E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7E1D0-FF1E-793B-EC99-03C7C712F140}"/>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206669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23DD6-21DA-30AC-2D70-12F660D842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BB133A-128A-BFB6-C9ED-C4CA8F4894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89BCF0-00AD-1AE0-E087-3266FDB0CD25}"/>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5" name="Footer Placeholder 4">
            <a:extLst>
              <a:ext uri="{FF2B5EF4-FFF2-40B4-BE49-F238E27FC236}">
                <a16:creationId xmlns:a16="http://schemas.microsoft.com/office/drawing/2014/main" id="{13B91246-A617-E531-E9B2-72B60FEBB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EC4C7-D0FE-8C4F-C84B-52BA13363E5D}"/>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3773710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0A31-AC50-34EB-6DE7-BE6F1656A2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0F87A-8A0C-6D49-9F8F-B94B66BBED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16EA69-5518-8873-465C-825D257575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284DA7-7340-E923-B508-46F8840536AC}"/>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6" name="Footer Placeholder 5">
            <a:extLst>
              <a:ext uri="{FF2B5EF4-FFF2-40B4-BE49-F238E27FC236}">
                <a16:creationId xmlns:a16="http://schemas.microsoft.com/office/drawing/2014/main" id="{2A61E12A-02F0-A683-021B-7CB3132888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764F68-8C9F-26B3-B013-0BAB4A683374}"/>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100522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E12C1-6501-401E-4F76-89162F680B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48CFB2-C35E-D8C9-DF23-069B6A9A30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727F5-04F4-DA11-88EB-BB5C17348E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C3822-C83B-0226-3EF0-BCAD9C73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3F618F-37CA-DCBB-2BFC-7B1EA89297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9D8DE7-70F8-7F77-3F2C-CA38DB25102B}"/>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8" name="Footer Placeholder 7">
            <a:extLst>
              <a:ext uri="{FF2B5EF4-FFF2-40B4-BE49-F238E27FC236}">
                <a16:creationId xmlns:a16="http://schemas.microsoft.com/office/drawing/2014/main" id="{7CF54B28-8647-DAC3-108F-CB47AD03A5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F83CDF-E201-02F5-3A2A-71B5DA83189F}"/>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4273689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6E4C-A2FB-B3CC-124B-CE05FC122A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203EFD-3BB6-1C87-B88B-E9237EA90592}"/>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4" name="Footer Placeholder 3">
            <a:extLst>
              <a:ext uri="{FF2B5EF4-FFF2-40B4-BE49-F238E27FC236}">
                <a16:creationId xmlns:a16="http://schemas.microsoft.com/office/drawing/2014/main" id="{6EFA552D-1CCE-7B58-49E9-50923BF57E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FF4190-2A4D-78D0-AD92-D5E7AE30653D}"/>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1839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63DBD-7B2C-41FD-6995-5BF283C8D508}"/>
              </a:ext>
            </a:extLst>
          </p:cNvPr>
          <p:cNvSpPr>
            <a:spLocks noGrp="1"/>
          </p:cNvSpPr>
          <p:nvPr>
            <p:ph type="pic" sz="quarter" idx="10"/>
          </p:nvPr>
        </p:nvSpPr>
        <p:spPr>
          <a:xfrm>
            <a:off x="1295400" y="2514600"/>
            <a:ext cx="1371600" cy="1828800"/>
          </a:xfrm>
          <a:prstGeom prst="roundRect">
            <a:avLst>
              <a:gd name="adj" fmla="val 7321"/>
            </a:avLst>
          </a:prstGeom>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9" name="Picture Placeholder 5">
            <a:extLst>
              <a:ext uri="{FF2B5EF4-FFF2-40B4-BE49-F238E27FC236}">
                <a16:creationId xmlns:a16="http://schemas.microsoft.com/office/drawing/2014/main" id="{A4DDF7A7-D434-93C9-2019-C676996E7149}"/>
              </a:ext>
            </a:extLst>
          </p:cNvPr>
          <p:cNvSpPr>
            <a:spLocks noGrp="1"/>
          </p:cNvSpPr>
          <p:nvPr>
            <p:ph type="pic" sz="quarter" idx="11"/>
          </p:nvPr>
        </p:nvSpPr>
        <p:spPr>
          <a:xfrm>
            <a:off x="2731094" y="2514600"/>
            <a:ext cx="1371600" cy="1828800"/>
          </a:xfrm>
          <a:prstGeom prst="roundRect">
            <a:avLst>
              <a:gd name="adj" fmla="val 7321"/>
            </a:avLst>
          </a:prstGeom>
        </p:spPr>
        <p:style>
          <a:lnRef idx="2">
            <a:schemeClr val="accent5"/>
          </a:lnRef>
          <a:fillRef idx="1">
            <a:schemeClr val="lt1"/>
          </a:fillRef>
          <a:effectRef idx="0">
            <a:schemeClr val="accent5"/>
          </a:effectRef>
          <a:fontRef idx="minor">
            <a:schemeClr val="dk1"/>
          </a:fontRef>
        </p:style>
        <p:txBody>
          <a:bodyPr/>
          <a:lstStyle>
            <a:lvl1pPr rtl="0">
              <a:defRPr/>
            </a:lvl1pPr>
          </a:lstStyle>
          <a:p>
            <a:endParaRPr lang="en-US"/>
          </a:p>
        </p:txBody>
      </p:sp>
      <p:sp>
        <p:nvSpPr>
          <p:cNvPr id="10" name="Picture Placeholder 5">
            <a:extLst>
              <a:ext uri="{FF2B5EF4-FFF2-40B4-BE49-F238E27FC236}">
                <a16:creationId xmlns:a16="http://schemas.microsoft.com/office/drawing/2014/main" id="{F204C400-C144-8C76-1DD1-0856713BE67F}"/>
              </a:ext>
            </a:extLst>
          </p:cNvPr>
          <p:cNvSpPr>
            <a:spLocks noGrp="1"/>
          </p:cNvSpPr>
          <p:nvPr>
            <p:ph type="pic" sz="quarter" idx="12"/>
          </p:nvPr>
        </p:nvSpPr>
        <p:spPr>
          <a:xfrm>
            <a:off x="4158955" y="2514600"/>
            <a:ext cx="1371600" cy="1828800"/>
          </a:xfrm>
          <a:prstGeom prst="roundRect">
            <a:avLst>
              <a:gd name="adj" fmla="val 7321"/>
            </a:avLst>
          </a:prstGeom>
        </p:spPr>
        <p:style>
          <a:lnRef idx="2">
            <a:schemeClr val="accent5"/>
          </a:lnRef>
          <a:fillRef idx="1">
            <a:schemeClr val="lt1"/>
          </a:fillRef>
          <a:effectRef idx="0">
            <a:schemeClr val="accent5"/>
          </a:effectRef>
          <a:fontRef idx="minor">
            <a:schemeClr val="dk1"/>
          </a:fontRef>
        </p:style>
        <p:txBody>
          <a:bodyPr/>
          <a:lstStyle>
            <a:lvl1pPr rtl="0">
              <a:defRPr/>
            </a:lvl1pPr>
          </a:lstStyle>
          <a:p>
            <a:endParaRPr lang="en-US"/>
          </a:p>
        </p:txBody>
      </p:sp>
      <p:sp>
        <p:nvSpPr>
          <p:cNvPr id="11" name="Picture Placeholder 5">
            <a:extLst>
              <a:ext uri="{FF2B5EF4-FFF2-40B4-BE49-F238E27FC236}">
                <a16:creationId xmlns:a16="http://schemas.microsoft.com/office/drawing/2014/main" id="{F52C104B-1FE9-DC06-0EA7-329CF1AC08D3}"/>
              </a:ext>
            </a:extLst>
          </p:cNvPr>
          <p:cNvSpPr>
            <a:spLocks noGrp="1"/>
          </p:cNvSpPr>
          <p:nvPr>
            <p:ph type="pic" sz="quarter" idx="13"/>
          </p:nvPr>
        </p:nvSpPr>
        <p:spPr>
          <a:xfrm>
            <a:off x="5540527" y="2514600"/>
            <a:ext cx="1371600" cy="1828800"/>
          </a:xfrm>
          <a:prstGeom prst="roundRect">
            <a:avLst>
              <a:gd name="adj" fmla="val 7321"/>
            </a:avLst>
          </a:prstGeom>
        </p:spPr>
        <p:style>
          <a:lnRef idx="2">
            <a:schemeClr val="accent5"/>
          </a:lnRef>
          <a:fillRef idx="1">
            <a:schemeClr val="lt1"/>
          </a:fillRef>
          <a:effectRef idx="0">
            <a:schemeClr val="accent5"/>
          </a:effectRef>
          <a:fontRef idx="minor">
            <a:schemeClr val="dk1"/>
          </a:fontRef>
        </p:style>
        <p:txBody>
          <a:bodyPr/>
          <a:lstStyle>
            <a:lvl1pPr rtl="0">
              <a:defRPr/>
            </a:lvl1pPr>
          </a:lstStyle>
          <a:p>
            <a:endParaRPr lang="en-US"/>
          </a:p>
        </p:txBody>
      </p:sp>
      <p:sp>
        <p:nvSpPr>
          <p:cNvPr id="12" name="Picture Placeholder 5">
            <a:extLst>
              <a:ext uri="{FF2B5EF4-FFF2-40B4-BE49-F238E27FC236}">
                <a16:creationId xmlns:a16="http://schemas.microsoft.com/office/drawing/2014/main" id="{15F06ECE-088C-BE1C-8941-DD486BF124D1}"/>
              </a:ext>
            </a:extLst>
          </p:cNvPr>
          <p:cNvSpPr>
            <a:spLocks noGrp="1"/>
          </p:cNvSpPr>
          <p:nvPr>
            <p:ph type="pic" sz="quarter" idx="14"/>
          </p:nvPr>
        </p:nvSpPr>
        <p:spPr>
          <a:xfrm>
            <a:off x="6922099" y="2514600"/>
            <a:ext cx="1371600" cy="1828800"/>
          </a:xfrm>
          <a:prstGeom prst="roundRect">
            <a:avLst>
              <a:gd name="adj" fmla="val 7321"/>
            </a:avLst>
          </a:prstGeom>
        </p:spPr>
        <p:style>
          <a:lnRef idx="2">
            <a:schemeClr val="accent5"/>
          </a:lnRef>
          <a:fillRef idx="1">
            <a:schemeClr val="lt1"/>
          </a:fillRef>
          <a:effectRef idx="0">
            <a:schemeClr val="accent5"/>
          </a:effectRef>
          <a:fontRef idx="minor">
            <a:schemeClr val="dk1"/>
          </a:fontRef>
        </p:style>
        <p:txBody>
          <a:bodyPr/>
          <a:lstStyle>
            <a:lvl1pPr rtl="0">
              <a:defRPr/>
            </a:lvl1pPr>
          </a:lstStyle>
          <a:p>
            <a:endParaRPr lang="en-US"/>
          </a:p>
        </p:txBody>
      </p:sp>
    </p:spTree>
    <p:extLst>
      <p:ext uri="{BB962C8B-B14F-4D97-AF65-F5344CB8AC3E}">
        <p14:creationId xmlns:p14="http://schemas.microsoft.com/office/powerpoint/2010/main" val="37899288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704" userDrawn="1">
          <p15:clr>
            <a:srgbClr val="FBAE40"/>
          </p15:clr>
        </p15:guide>
        <p15:guide id="4" pos="2976" userDrawn="1">
          <p15:clr>
            <a:srgbClr val="FBAE40"/>
          </p15:clr>
        </p15:guide>
        <p15:guide id="5" pos="2112" userDrawn="1">
          <p15:clr>
            <a:srgbClr val="FBAE40"/>
          </p15:clr>
        </p15:guide>
        <p15:guide id="6" pos="1248" userDrawn="1">
          <p15:clr>
            <a:srgbClr val="FBAE40"/>
          </p15:clr>
        </p15:guide>
        <p15:guide id="7" pos="5568" userDrawn="1">
          <p15:clr>
            <a:srgbClr val="FBAE40"/>
          </p15:clr>
        </p15:guide>
        <p15:guide id="8" pos="6144" userDrawn="1">
          <p15:clr>
            <a:srgbClr val="FBAE40"/>
          </p15:clr>
        </p15:guide>
        <p15:guide id="9" orient="horz" pos="3312" userDrawn="1">
          <p15:clr>
            <a:srgbClr val="FBAE40"/>
          </p15:clr>
        </p15:guide>
        <p15:guide id="10" orient="horz" pos="1008" userDrawn="1">
          <p15:clr>
            <a:srgbClr val="FBAE40"/>
          </p15:clr>
        </p15:guide>
        <p15:guide id="11" orient="horz" pos="2736" userDrawn="1">
          <p15:clr>
            <a:srgbClr val="FBAE40"/>
          </p15:clr>
        </p15:guide>
        <p15:guide id="12" orient="horz" pos="158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52B0-FB95-523B-DDF7-5B239F1B7D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52F862-E6A9-6D65-1A9B-7534D3E5E6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CE0AAC-4D88-4EB7-84AF-D9AEEEF84D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135AAA-AFA8-F0EE-93FA-4F99037BCB83}"/>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6" name="Footer Placeholder 5">
            <a:extLst>
              <a:ext uri="{FF2B5EF4-FFF2-40B4-BE49-F238E27FC236}">
                <a16:creationId xmlns:a16="http://schemas.microsoft.com/office/drawing/2014/main" id="{A32A0C1D-FE3F-38F0-9D77-EB2971727A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CCB67-DF65-3D2F-40FE-BA2D764F39CF}"/>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259136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0614-17C3-4469-3097-D54CB1AAD9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96FBFC-E10C-5E27-4677-FF6E30307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29A16B-198B-5FE3-181D-2D79B96FE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1BE376-952D-6189-753F-166A8FBCAB59}"/>
              </a:ext>
            </a:extLst>
          </p:cNvPr>
          <p:cNvSpPr>
            <a:spLocks noGrp="1"/>
          </p:cNvSpPr>
          <p:nvPr>
            <p:ph type="dt" sz="half" idx="10"/>
          </p:nvPr>
        </p:nvSpPr>
        <p:spPr/>
        <p:txBody>
          <a:bodyPr/>
          <a:lstStyle/>
          <a:p>
            <a:fld id="{13271304-AA35-498E-A440-1A917947A726}" type="datetimeFigureOut">
              <a:rPr lang="en-US" smtClean="0"/>
              <a:t>7/16/2023</a:t>
            </a:fld>
            <a:endParaRPr lang="en-US"/>
          </a:p>
        </p:txBody>
      </p:sp>
      <p:sp>
        <p:nvSpPr>
          <p:cNvPr id="6" name="Footer Placeholder 5">
            <a:extLst>
              <a:ext uri="{FF2B5EF4-FFF2-40B4-BE49-F238E27FC236}">
                <a16:creationId xmlns:a16="http://schemas.microsoft.com/office/drawing/2014/main" id="{78A0B075-6757-AD73-E159-D4E7907AA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261FCA-32EF-6EE5-5AB6-314C3CF3F045}"/>
              </a:ext>
            </a:extLst>
          </p:cNvPr>
          <p:cNvSpPr>
            <a:spLocks noGrp="1"/>
          </p:cNvSpPr>
          <p:nvPr>
            <p:ph type="sldNum" sz="quarter" idx="12"/>
          </p:nvPr>
        </p:nvSpPr>
        <p:spPr/>
        <p:txBody>
          <a:bodyPr/>
          <a:lstStyle/>
          <a:p>
            <a:fld id="{7D66BF18-0EFB-407E-B8DA-2ADF3AD053FB}" type="slidenum">
              <a:rPr lang="en-US" smtClean="0"/>
              <a:t>‹#›</a:t>
            </a:fld>
            <a:endParaRPr lang="en-US"/>
          </a:p>
        </p:txBody>
      </p:sp>
    </p:spTree>
    <p:extLst>
      <p:ext uri="{BB962C8B-B14F-4D97-AF65-F5344CB8AC3E}">
        <p14:creationId xmlns:p14="http://schemas.microsoft.com/office/powerpoint/2010/main" val="2202609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50D0F1-A778-2F60-D3F0-EF96EB5F1A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DF6B9-A1BE-AC5D-77F3-60D65FBCE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091AA-5A27-62EE-492E-78BB66C55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271304-AA35-498E-A440-1A917947A726}" type="datetimeFigureOut">
              <a:rPr lang="en-US" smtClean="0"/>
              <a:t>7/16/2023</a:t>
            </a:fld>
            <a:endParaRPr lang="en-US"/>
          </a:p>
        </p:txBody>
      </p:sp>
      <p:sp>
        <p:nvSpPr>
          <p:cNvPr id="5" name="Footer Placeholder 4">
            <a:extLst>
              <a:ext uri="{FF2B5EF4-FFF2-40B4-BE49-F238E27FC236}">
                <a16:creationId xmlns:a16="http://schemas.microsoft.com/office/drawing/2014/main" id="{3E64B146-59FE-E837-3F5F-E361F0C27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A9BADD-938D-7C5C-138A-CF3C7F8FF0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6BF18-0EFB-407E-B8DA-2ADF3AD053FB}" type="slidenum">
              <a:rPr lang="en-US" smtClean="0"/>
              <a:t>‹#›</a:t>
            </a:fld>
            <a:endParaRPr lang="en-US"/>
          </a:p>
        </p:txBody>
      </p:sp>
    </p:spTree>
    <p:extLst>
      <p:ext uri="{BB962C8B-B14F-4D97-AF65-F5344CB8AC3E}">
        <p14:creationId xmlns:p14="http://schemas.microsoft.com/office/powerpoint/2010/main" val="418485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fif"/><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fif"/><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fif"/><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fif"/><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fif"/><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fif"/><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fif"/><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fif"/><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fif"/><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a triangle and a yellow gear&#10;&#10;Description automatically generated">
            <a:extLst>
              <a:ext uri="{FF2B5EF4-FFF2-40B4-BE49-F238E27FC236}">
                <a16:creationId xmlns:a16="http://schemas.microsoft.com/office/drawing/2014/main" id="{88F82F84-F491-DB8B-F1A9-DAE580C65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29" y="405755"/>
            <a:ext cx="1418253" cy="1338943"/>
          </a:xfrm>
          <a:prstGeom prst="rect">
            <a:avLst/>
          </a:prstGeom>
        </p:spPr>
      </p:pic>
      <p:pic>
        <p:nvPicPr>
          <p:cNvPr id="5" name="Picture 4" descr="A logo of a university&#10;&#10;Description automatically generated">
            <a:extLst>
              <a:ext uri="{FF2B5EF4-FFF2-40B4-BE49-F238E27FC236}">
                <a16:creationId xmlns:a16="http://schemas.microsoft.com/office/drawing/2014/main" id="{90850FDF-9F29-7BDA-C5D9-88D2A938E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376" y="405755"/>
            <a:ext cx="1418253" cy="1338943"/>
          </a:xfrm>
          <a:prstGeom prst="rect">
            <a:avLst/>
          </a:prstGeom>
          <a:solidFill>
            <a:schemeClr val="accent3">
              <a:lumMod val="50000"/>
            </a:schemeClr>
          </a:solidFill>
        </p:spPr>
      </p:pic>
      <p:sp>
        <p:nvSpPr>
          <p:cNvPr id="2" name="TextBox 1">
            <a:extLst>
              <a:ext uri="{FF2B5EF4-FFF2-40B4-BE49-F238E27FC236}">
                <a16:creationId xmlns:a16="http://schemas.microsoft.com/office/drawing/2014/main" id="{B29DD66A-8DED-A75F-3A65-A3D8FB8140D3}"/>
              </a:ext>
            </a:extLst>
          </p:cNvPr>
          <p:cNvSpPr txBox="1"/>
          <p:nvPr/>
        </p:nvSpPr>
        <p:spPr>
          <a:xfrm>
            <a:off x="537029" y="1075227"/>
            <a:ext cx="11277600" cy="5078313"/>
          </a:xfrm>
          <a:prstGeom prst="rect">
            <a:avLst/>
          </a:prstGeom>
          <a:noFill/>
        </p:spPr>
        <p:txBody>
          <a:bodyPr wrap="square" rtlCol="0">
            <a:spAutoFit/>
          </a:bodyPr>
          <a:lstStyle/>
          <a:p>
            <a:pPr algn="ctr"/>
            <a:r>
              <a:rPr lang="en-US" sz="3600" b="1" dirty="0">
                <a:solidFill>
                  <a:schemeClr val="bg1"/>
                </a:solidFill>
              </a:rPr>
              <a:t>Faculty of Engineering Tanta University </a:t>
            </a:r>
          </a:p>
          <a:p>
            <a:pPr algn="ctr"/>
            <a:endParaRPr lang="en-US" sz="3600" b="1" dirty="0">
              <a:solidFill>
                <a:schemeClr val="bg1"/>
              </a:solidFill>
            </a:endParaRPr>
          </a:p>
          <a:p>
            <a:pPr algn="ctr"/>
            <a:r>
              <a:rPr lang="en-US" sz="3600" b="1" dirty="0">
                <a:solidFill>
                  <a:schemeClr val="bg1"/>
                </a:solidFill>
              </a:rPr>
              <a:t>Department </a:t>
            </a:r>
          </a:p>
          <a:p>
            <a:pPr algn="ctr"/>
            <a:r>
              <a:rPr lang="en-US" sz="3600" b="1" dirty="0">
                <a:solidFill>
                  <a:schemeClr val="bg1"/>
                </a:solidFill>
              </a:rPr>
              <a:t> Computer and Automatic Control Engineering</a:t>
            </a:r>
          </a:p>
          <a:p>
            <a:pPr algn="ctr"/>
            <a:endParaRPr lang="en-US" sz="3600" b="1" dirty="0">
              <a:solidFill>
                <a:schemeClr val="bg1"/>
              </a:solidFill>
            </a:endParaRPr>
          </a:p>
          <a:p>
            <a:pPr algn="ctr"/>
            <a:r>
              <a:rPr lang="en-US" sz="3600" b="1" dirty="0">
                <a:solidFill>
                  <a:schemeClr val="bg1"/>
                </a:solidFill>
              </a:rPr>
              <a:t> A Graduation Project Entitled </a:t>
            </a:r>
          </a:p>
          <a:p>
            <a:pPr algn="ctr"/>
            <a:r>
              <a:rPr lang="en-US" sz="3600" b="1" dirty="0">
                <a:solidFill>
                  <a:schemeClr val="bg1"/>
                </a:solidFill>
              </a:rPr>
              <a:t>Water treatment plant automation using PLC and SCADA</a:t>
            </a:r>
          </a:p>
          <a:p>
            <a:pPr algn="ctr"/>
            <a:endParaRPr lang="en-US" sz="3600" b="1" dirty="0">
              <a:solidFill>
                <a:schemeClr val="bg1"/>
              </a:solidFill>
            </a:endParaRPr>
          </a:p>
          <a:p>
            <a:pPr algn="ctr"/>
            <a:r>
              <a:rPr lang="en-US" sz="3600" b="1" dirty="0">
                <a:solidFill>
                  <a:schemeClr val="bg1"/>
                </a:solidFill>
              </a:rPr>
              <a:t>Fourth Year, 2023</a:t>
            </a:r>
          </a:p>
        </p:txBody>
      </p:sp>
    </p:spTree>
    <p:extLst>
      <p:ext uri="{BB962C8B-B14F-4D97-AF65-F5344CB8AC3E}">
        <p14:creationId xmlns:p14="http://schemas.microsoft.com/office/powerpoint/2010/main" val="344852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pink scarf&#10;&#10;Description automatically generated with medium confidence">
            <a:extLst>
              <a:ext uri="{FF2B5EF4-FFF2-40B4-BE49-F238E27FC236}">
                <a16:creationId xmlns:a16="http://schemas.microsoft.com/office/drawing/2014/main" id="{8C32E9A5-18DD-838C-189C-0963B24687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07" b="3207"/>
          <a:stretch>
            <a:fillRect/>
          </a:stretch>
        </p:blipFill>
        <p:spPr>
          <a:xfrm>
            <a:off x="4724400" y="1619250"/>
            <a:ext cx="2724150" cy="3657600"/>
          </a:xfrm>
        </p:spPr>
      </p:pic>
      <p:pic>
        <p:nvPicPr>
          <p:cNvPr id="12" name="Picture Placeholder 11" descr="A person in a suit&#10;&#10;Description automatically generated with medium confidence">
            <a:extLst>
              <a:ext uri="{FF2B5EF4-FFF2-40B4-BE49-F238E27FC236}">
                <a16:creationId xmlns:a16="http://schemas.microsoft.com/office/drawing/2014/main" id="{6C3FB60B-4F4F-FB94-FA0E-361E4B371DA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00" r="12500"/>
          <a:stretch>
            <a:fillRect/>
          </a:stretch>
        </p:blipFill>
        <p:spPr>
          <a:xfrm>
            <a:off x="9105900" y="2559228"/>
            <a:ext cx="1343092" cy="1790789"/>
          </a:xfrm>
        </p:spPr>
      </p:pic>
      <p:pic>
        <p:nvPicPr>
          <p:cNvPr id="14" name="Picture Placeholder 13" descr="A person in a grey coat&#10;&#10;Description automatically generated with low confidence">
            <a:extLst>
              <a:ext uri="{FF2B5EF4-FFF2-40B4-BE49-F238E27FC236}">
                <a16:creationId xmlns:a16="http://schemas.microsoft.com/office/drawing/2014/main" id="{7747370E-8B39-8EC8-F894-65E816A940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73" r="5473"/>
          <a:stretch>
            <a:fillRect/>
          </a:stretch>
        </p:blipFill>
        <p:spPr>
          <a:xfrm>
            <a:off x="10505618" y="2552967"/>
            <a:ext cx="1324566" cy="1766088"/>
          </a:xfrm>
        </p:spPr>
      </p:pic>
      <p:pic>
        <p:nvPicPr>
          <p:cNvPr id="16" name="Picture Placeholder 15" descr="A person in a suit&#10;&#10;Description automatically generated">
            <a:extLst>
              <a:ext uri="{FF2B5EF4-FFF2-40B4-BE49-F238E27FC236}">
                <a16:creationId xmlns:a16="http://schemas.microsoft.com/office/drawing/2014/main" id="{C194F244-9A42-E838-ACB8-4C3CFA1FED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828" r="13828"/>
          <a:stretch>
            <a:fillRect/>
          </a:stretch>
        </p:blipFill>
        <p:spPr>
          <a:xfrm>
            <a:off x="11887468" y="2540178"/>
            <a:ext cx="1343092" cy="1790789"/>
          </a:xfrm>
        </p:spPr>
      </p:pic>
      <p:pic>
        <p:nvPicPr>
          <p:cNvPr id="18" name="Picture Placeholder 17" descr="A person in a suit&#10;&#10;Description automatically generated">
            <a:extLst>
              <a:ext uri="{FF2B5EF4-FFF2-40B4-BE49-F238E27FC236}">
                <a16:creationId xmlns:a16="http://schemas.microsoft.com/office/drawing/2014/main" id="{CB84A11C-4975-83C8-0745-4950BB773A88}"/>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5573" b="5573"/>
          <a:stretch>
            <a:fillRect/>
          </a:stretch>
        </p:blipFill>
        <p:spPr>
          <a:xfrm>
            <a:off x="13277594" y="2533650"/>
            <a:ext cx="1324566" cy="1790789"/>
          </a:xfrm>
        </p:spPr>
      </p:pic>
      <p:sp>
        <p:nvSpPr>
          <p:cNvPr id="2" name="TextBox 1">
            <a:extLst>
              <a:ext uri="{FF2B5EF4-FFF2-40B4-BE49-F238E27FC236}">
                <a16:creationId xmlns:a16="http://schemas.microsoft.com/office/drawing/2014/main" id="{9C56CA34-7F12-F86F-AEE6-D0332DFBB56D}"/>
              </a:ext>
            </a:extLst>
          </p:cNvPr>
          <p:cNvSpPr txBox="1"/>
          <p:nvPr/>
        </p:nvSpPr>
        <p:spPr>
          <a:xfrm>
            <a:off x="3219450" y="323850"/>
            <a:ext cx="6248400" cy="646331"/>
          </a:xfrm>
          <a:prstGeom prst="rect">
            <a:avLst/>
          </a:prstGeom>
          <a:noFill/>
        </p:spPr>
        <p:txBody>
          <a:bodyPr wrap="square" rtlCol="0">
            <a:spAutoFit/>
          </a:bodyPr>
          <a:lstStyle/>
          <a:p>
            <a:pPr algn="ctr"/>
            <a:r>
              <a:rPr lang="en-US" sz="3600" b="1" dirty="0">
                <a:solidFill>
                  <a:schemeClr val="bg1"/>
                </a:solidFill>
              </a:rPr>
              <a:t>Team introduction</a:t>
            </a:r>
          </a:p>
        </p:txBody>
      </p:sp>
      <p:sp>
        <p:nvSpPr>
          <p:cNvPr id="3" name="Freeform: Shape 2">
            <a:extLst>
              <a:ext uri="{FF2B5EF4-FFF2-40B4-BE49-F238E27FC236}">
                <a16:creationId xmlns:a16="http://schemas.microsoft.com/office/drawing/2014/main" id="{232E8EF5-91DA-83D2-6BBD-EFF76915F2BB}"/>
              </a:ext>
            </a:extLst>
          </p:cNvPr>
          <p:cNvSpPr/>
          <p:nvPr/>
        </p:nvSpPr>
        <p:spPr>
          <a:xfrm>
            <a:off x="4724400" y="4689474"/>
            <a:ext cx="2724150" cy="587376"/>
          </a:xfrm>
          <a:custGeom>
            <a:avLst/>
            <a:gdLst>
              <a:gd name="connsiteX0" fmla="*/ 0 w 2724150"/>
              <a:gd name="connsiteY0" fmla="*/ 0 h 610617"/>
              <a:gd name="connsiteX1" fmla="*/ 2724150 w 2724150"/>
              <a:gd name="connsiteY1" fmla="*/ 0 h 610617"/>
              <a:gd name="connsiteX2" fmla="*/ 2724150 w 2724150"/>
              <a:gd name="connsiteY2" fmla="*/ 411182 h 610617"/>
              <a:gd name="connsiteX3" fmla="*/ 2524715 w 2724150"/>
              <a:gd name="connsiteY3" fmla="*/ 610617 h 610617"/>
              <a:gd name="connsiteX4" fmla="*/ 199435 w 2724150"/>
              <a:gd name="connsiteY4" fmla="*/ 610617 h 610617"/>
              <a:gd name="connsiteX5" fmla="*/ 0 w 2724150"/>
              <a:gd name="connsiteY5" fmla="*/ 411182 h 6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150" h="610617">
                <a:moveTo>
                  <a:pt x="0" y="0"/>
                </a:moveTo>
                <a:lnTo>
                  <a:pt x="2724150" y="0"/>
                </a:lnTo>
                <a:lnTo>
                  <a:pt x="2724150" y="411182"/>
                </a:lnTo>
                <a:cubicBezTo>
                  <a:pt x="2724150" y="521327"/>
                  <a:pt x="2634860" y="610617"/>
                  <a:pt x="2524715" y="610617"/>
                </a:cubicBezTo>
                <a:lnTo>
                  <a:pt x="199435" y="610617"/>
                </a:lnTo>
                <a:cubicBezTo>
                  <a:pt x="89290" y="610617"/>
                  <a:pt x="0" y="521327"/>
                  <a:pt x="0" y="411182"/>
                </a:cubicBezTo>
                <a:close/>
              </a:path>
            </a:pathLst>
          </a:cu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sz="2000" b="1" dirty="0">
                <a:solidFill>
                  <a:schemeClr val="tx1"/>
                </a:solidFill>
              </a:rPr>
              <a:t>Tasbih Ahmed </a:t>
            </a:r>
            <a:endParaRPr lang="en-US" sz="2000" dirty="0">
              <a:solidFill>
                <a:schemeClr val="tx1"/>
              </a:solidFill>
            </a:endParaRPr>
          </a:p>
        </p:txBody>
      </p:sp>
      <p:sp>
        <p:nvSpPr>
          <p:cNvPr id="4" name="Freeform: Shape 3">
            <a:extLst>
              <a:ext uri="{FF2B5EF4-FFF2-40B4-BE49-F238E27FC236}">
                <a16:creationId xmlns:a16="http://schemas.microsoft.com/office/drawing/2014/main" id="{26185547-465F-EDDB-CC8F-FA03B1C06DB8}"/>
              </a:ext>
            </a:extLst>
          </p:cNvPr>
          <p:cNvSpPr/>
          <p:nvPr/>
        </p:nvSpPr>
        <p:spPr>
          <a:xfrm rot="867753">
            <a:off x="4355742" y="1323156"/>
            <a:ext cx="1725440" cy="3979080"/>
          </a:xfrm>
          <a:custGeom>
            <a:avLst/>
            <a:gdLst>
              <a:gd name="connsiteX0" fmla="*/ 149676 w 1725440"/>
              <a:gd name="connsiteY0" fmla="*/ 406421 h 3979080"/>
              <a:gd name="connsiteX1" fmla="*/ 1725440 w 1725440"/>
              <a:gd name="connsiteY1" fmla="*/ 0 h 3979080"/>
              <a:gd name="connsiteX2" fmla="*/ 1725440 w 1725440"/>
              <a:gd name="connsiteY2" fmla="*/ 3803530 h 3979080"/>
              <a:gd name="connsiteX3" fmla="*/ 1069495 w 1725440"/>
              <a:gd name="connsiteY3" fmla="*/ 3972712 h 3979080"/>
              <a:gd name="connsiteX4" fmla="*/ 826571 w 1725440"/>
              <a:gd name="connsiteY4" fmla="*/ 3829405 h 3979080"/>
              <a:gd name="connsiteX5" fmla="*/ 6369 w 1725440"/>
              <a:gd name="connsiteY5" fmla="*/ 649345 h 3979080"/>
              <a:gd name="connsiteX6" fmla="*/ 149676 w 1725440"/>
              <a:gd name="connsiteY6" fmla="*/ 406421 h 397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40" h="3979080">
                <a:moveTo>
                  <a:pt x="149676" y="406421"/>
                </a:moveTo>
                <a:lnTo>
                  <a:pt x="1725440" y="0"/>
                </a:lnTo>
                <a:lnTo>
                  <a:pt x="1725440" y="3803530"/>
                </a:lnTo>
                <a:lnTo>
                  <a:pt x="1069495" y="3972712"/>
                </a:lnTo>
                <a:cubicBezTo>
                  <a:pt x="962840" y="4000221"/>
                  <a:pt x="854080" y="3936060"/>
                  <a:pt x="826571" y="3829405"/>
                </a:cubicBezTo>
                <a:lnTo>
                  <a:pt x="6369" y="649345"/>
                </a:lnTo>
                <a:cubicBezTo>
                  <a:pt x="-21140" y="542690"/>
                  <a:pt x="43021" y="433930"/>
                  <a:pt x="149676" y="406421"/>
                </a:cubicBezTo>
                <a:close/>
              </a:path>
            </a:pathLst>
          </a:custGeom>
          <a:gradFill>
            <a:gsLst>
              <a:gs pos="82000">
                <a:schemeClr val="accent1">
                  <a:lumMod val="5000"/>
                  <a:lumOff val="95000"/>
                  <a:alpha val="0"/>
                </a:schemeClr>
              </a:gs>
              <a:gs pos="0">
                <a:schemeClr val="bg1">
                  <a:alpha val="3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26822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pink scarf&#10;&#10;Description automatically generated with medium confidence">
            <a:extLst>
              <a:ext uri="{FF2B5EF4-FFF2-40B4-BE49-F238E27FC236}">
                <a16:creationId xmlns:a16="http://schemas.microsoft.com/office/drawing/2014/main" id="{8C32E9A5-18DD-838C-189C-0963B24687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07" b="3207"/>
          <a:stretch>
            <a:fillRect/>
          </a:stretch>
        </p:blipFill>
        <p:spPr>
          <a:xfrm>
            <a:off x="8686800" y="2540178"/>
            <a:ext cx="1370924" cy="1827898"/>
          </a:xfrm>
        </p:spPr>
      </p:pic>
      <p:pic>
        <p:nvPicPr>
          <p:cNvPr id="12" name="Picture Placeholder 11" descr="A person in a suit&#10;&#10;Description automatically generated with medium confidence">
            <a:extLst>
              <a:ext uri="{FF2B5EF4-FFF2-40B4-BE49-F238E27FC236}">
                <a16:creationId xmlns:a16="http://schemas.microsoft.com/office/drawing/2014/main" id="{6C3FB60B-4F4F-FB94-FA0E-361E4B371DA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00" r="12500"/>
          <a:stretch>
            <a:fillRect/>
          </a:stretch>
        </p:blipFill>
        <p:spPr>
          <a:xfrm>
            <a:off x="10077584" y="2540178"/>
            <a:ext cx="1370924" cy="1827898"/>
          </a:xfrm>
        </p:spPr>
      </p:pic>
      <p:pic>
        <p:nvPicPr>
          <p:cNvPr id="14" name="Picture Placeholder 13" descr="A person in a grey coat&#10;&#10;Description automatically generated with low confidence">
            <a:extLst>
              <a:ext uri="{FF2B5EF4-FFF2-40B4-BE49-F238E27FC236}">
                <a16:creationId xmlns:a16="http://schemas.microsoft.com/office/drawing/2014/main" id="{7747370E-8B39-8EC8-F894-65E816A940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73" r="5473"/>
          <a:stretch>
            <a:fillRect/>
          </a:stretch>
        </p:blipFill>
        <p:spPr>
          <a:xfrm>
            <a:off x="11477960" y="2533551"/>
            <a:ext cx="1352014" cy="1802685"/>
          </a:xfrm>
        </p:spPr>
      </p:pic>
      <p:pic>
        <p:nvPicPr>
          <p:cNvPr id="16" name="Picture Placeholder 15" descr="A person in a suit&#10;&#10;Description automatically generated">
            <a:extLst>
              <a:ext uri="{FF2B5EF4-FFF2-40B4-BE49-F238E27FC236}">
                <a16:creationId xmlns:a16="http://schemas.microsoft.com/office/drawing/2014/main" id="{C194F244-9A42-E838-ACB8-4C3CFA1FED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828" r="13828"/>
          <a:stretch>
            <a:fillRect/>
          </a:stretch>
        </p:blipFill>
        <p:spPr>
          <a:xfrm>
            <a:off x="12859152" y="2521128"/>
            <a:ext cx="1370924" cy="1827898"/>
          </a:xfrm>
        </p:spPr>
      </p:pic>
      <p:pic>
        <p:nvPicPr>
          <p:cNvPr id="18" name="Picture Placeholder 17" descr="A person in a suit&#10;&#10;Description automatically generated">
            <a:extLst>
              <a:ext uri="{FF2B5EF4-FFF2-40B4-BE49-F238E27FC236}">
                <a16:creationId xmlns:a16="http://schemas.microsoft.com/office/drawing/2014/main" id="{CB84A11C-4975-83C8-0745-4950BB773A88}"/>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5573" b="5573"/>
          <a:stretch>
            <a:fillRect/>
          </a:stretch>
        </p:blipFill>
        <p:spPr>
          <a:xfrm>
            <a:off x="14249936" y="2514600"/>
            <a:ext cx="1352014" cy="1827898"/>
          </a:xfrm>
        </p:spPr>
      </p:pic>
      <p:sp>
        <p:nvSpPr>
          <p:cNvPr id="2" name="TextBox 1">
            <a:extLst>
              <a:ext uri="{FF2B5EF4-FFF2-40B4-BE49-F238E27FC236}">
                <a16:creationId xmlns:a16="http://schemas.microsoft.com/office/drawing/2014/main" id="{882EA0E3-C3E6-591F-645D-5BE8D5795288}"/>
              </a:ext>
            </a:extLst>
          </p:cNvPr>
          <p:cNvSpPr txBox="1"/>
          <p:nvPr/>
        </p:nvSpPr>
        <p:spPr>
          <a:xfrm>
            <a:off x="3219450" y="323850"/>
            <a:ext cx="6248400" cy="646331"/>
          </a:xfrm>
          <a:prstGeom prst="rect">
            <a:avLst/>
          </a:prstGeom>
          <a:noFill/>
        </p:spPr>
        <p:txBody>
          <a:bodyPr wrap="square" rtlCol="0">
            <a:spAutoFit/>
          </a:bodyPr>
          <a:lstStyle/>
          <a:p>
            <a:pPr algn="ctr"/>
            <a:r>
              <a:rPr lang="en-US" sz="3600" b="1" dirty="0">
                <a:solidFill>
                  <a:schemeClr val="bg1"/>
                </a:solidFill>
              </a:rPr>
              <a:t>Team members</a:t>
            </a:r>
          </a:p>
        </p:txBody>
      </p:sp>
    </p:spTree>
    <p:extLst>
      <p:ext uri="{BB962C8B-B14F-4D97-AF65-F5344CB8AC3E}">
        <p14:creationId xmlns:p14="http://schemas.microsoft.com/office/powerpoint/2010/main" val="1264333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pink scarf&#10;&#10;Description automatically generated with medium confidence">
            <a:extLst>
              <a:ext uri="{FF2B5EF4-FFF2-40B4-BE49-F238E27FC236}">
                <a16:creationId xmlns:a16="http://schemas.microsoft.com/office/drawing/2014/main" id="{8C32E9A5-18DD-838C-189C-0963B24687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07" b="3207"/>
          <a:stretch>
            <a:fillRect/>
          </a:stretch>
        </p:blipFill>
        <p:spPr>
          <a:xfrm>
            <a:off x="12192000" y="2540178"/>
            <a:ext cx="1370924" cy="1827898"/>
          </a:xfrm>
        </p:spPr>
      </p:pic>
      <p:pic>
        <p:nvPicPr>
          <p:cNvPr id="12" name="Picture Placeholder 11" descr="A person in a suit&#10;&#10;Description automatically generated with medium confidence">
            <a:extLst>
              <a:ext uri="{FF2B5EF4-FFF2-40B4-BE49-F238E27FC236}">
                <a16:creationId xmlns:a16="http://schemas.microsoft.com/office/drawing/2014/main" id="{6C3FB60B-4F4F-FB94-FA0E-361E4B371DA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00" r="12500"/>
          <a:stretch>
            <a:fillRect/>
          </a:stretch>
        </p:blipFill>
        <p:spPr>
          <a:xfrm>
            <a:off x="13582784" y="2540178"/>
            <a:ext cx="1370924" cy="1827898"/>
          </a:xfrm>
        </p:spPr>
      </p:pic>
      <p:pic>
        <p:nvPicPr>
          <p:cNvPr id="14" name="Picture Placeholder 13" descr="A person in a grey coat&#10;&#10;Description automatically generated with low confidence">
            <a:extLst>
              <a:ext uri="{FF2B5EF4-FFF2-40B4-BE49-F238E27FC236}">
                <a16:creationId xmlns:a16="http://schemas.microsoft.com/office/drawing/2014/main" id="{7747370E-8B39-8EC8-F894-65E816A940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73" r="5473"/>
          <a:stretch>
            <a:fillRect/>
          </a:stretch>
        </p:blipFill>
        <p:spPr>
          <a:xfrm>
            <a:off x="14983160" y="2533551"/>
            <a:ext cx="1352014" cy="1802685"/>
          </a:xfrm>
        </p:spPr>
      </p:pic>
      <p:pic>
        <p:nvPicPr>
          <p:cNvPr id="16" name="Picture Placeholder 15" descr="A person in a suit&#10;&#10;Description automatically generated">
            <a:extLst>
              <a:ext uri="{FF2B5EF4-FFF2-40B4-BE49-F238E27FC236}">
                <a16:creationId xmlns:a16="http://schemas.microsoft.com/office/drawing/2014/main" id="{C194F244-9A42-E838-ACB8-4C3CFA1FED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828" r="13828"/>
          <a:stretch>
            <a:fillRect/>
          </a:stretch>
        </p:blipFill>
        <p:spPr>
          <a:xfrm>
            <a:off x="16364352" y="2521128"/>
            <a:ext cx="1370924" cy="1827898"/>
          </a:xfrm>
        </p:spPr>
      </p:pic>
      <p:pic>
        <p:nvPicPr>
          <p:cNvPr id="18" name="Picture Placeholder 17" descr="A person in a suit&#10;&#10;Description automatically generated">
            <a:extLst>
              <a:ext uri="{FF2B5EF4-FFF2-40B4-BE49-F238E27FC236}">
                <a16:creationId xmlns:a16="http://schemas.microsoft.com/office/drawing/2014/main" id="{CB84A11C-4975-83C8-0745-4950BB773A88}"/>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5573" b="5573"/>
          <a:stretch>
            <a:fillRect/>
          </a:stretch>
        </p:blipFill>
        <p:spPr>
          <a:xfrm>
            <a:off x="17755136" y="2514600"/>
            <a:ext cx="1352014" cy="1827898"/>
          </a:xfrm>
        </p:spPr>
      </p:pic>
      <p:sp>
        <p:nvSpPr>
          <p:cNvPr id="2" name="TextBox 1">
            <a:extLst>
              <a:ext uri="{FF2B5EF4-FFF2-40B4-BE49-F238E27FC236}">
                <a16:creationId xmlns:a16="http://schemas.microsoft.com/office/drawing/2014/main" id="{449CF983-0B81-C319-B812-E619D7DEF031}"/>
              </a:ext>
            </a:extLst>
          </p:cNvPr>
          <p:cNvSpPr txBox="1"/>
          <p:nvPr/>
        </p:nvSpPr>
        <p:spPr>
          <a:xfrm>
            <a:off x="3219450" y="323850"/>
            <a:ext cx="6248400" cy="646331"/>
          </a:xfrm>
          <a:prstGeom prst="rect">
            <a:avLst/>
          </a:prstGeom>
          <a:noFill/>
        </p:spPr>
        <p:txBody>
          <a:bodyPr wrap="square" rtlCol="0">
            <a:spAutoFit/>
          </a:bodyPr>
          <a:lstStyle/>
          <a:p>
            <a:pPr algn="ctr"/>
            <a:r>
              <a:rPr lang="en-US" sz="3600" b="1" dirty="0">
                <a:solidFill>
                  <a:schemeClr val="bg1"/>
                </a:solidFill>
              </a:rPr>
              <a:t>Team introduction</a:t>
            </a:r>
          </a:p>
        </p:txBody>
      </p:sp>
    </p:spTree>
    <p:extLst>
      <p:ext uri="{BB962C8B-B14F-4D97-AF65-F5344CB8AC3E}">
        <p14:creationId xmlns:p14="http://schemas.microsoft.com/office/powerpoint/2010/main" val="3650793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xit" presetSubtype="0" fill="hold" grpId="0" nodeType="with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10ED-00D1-557C-36DC-6CDACCE89A3B}"/>
              </a:ext>
            </a:extLst>
          </p:cNvPr>
          <p:cNvSpPr>
            <a:spLocks noGrp="1"/>
          </p:cNvSpPr>
          <p:nvPr>
            <p:ph type="title"/>
          </p:nvPr>
        </p:nvSpPr>
        <p:spPr/>
        <p:txBody>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9A636A1-425C-E1C6-68F8-66417824ECAD}"/>
              </a:ext>
            </a:extLst>
          </p:cNvPr>
          <p:cNvSpPr>
            <a:spLocks noGrp="1"/>
          </p:cNvSpPr>
          <p:nvPr>
            <p:ph idx="1"/>
          </p:nvPr>
        </p:nvSpPr>
        <p:spPr>
          <a:xfrm>
            <a:off x="838201" y="1875935"/>
            <a:ext cx="10383982" cy="4751107"/>
          </a:xfrm>
        </p:spPr>
        <p:txBody>
          <a:bodyPr>
            <a:normAutofit/>
          </a:bodyPr>
          <a:lstStyle/>
          <a:p>
            <a:pPr marL="0" indent="0">
              <a:buNone/>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efficient management of our world's precious water resources is crucial for progress. Programmable Logic Controllers (PLCs) have emerged as a vital tool in water treatment plants, combining intelligence and automation to maintain the delicate balance of purity and sustainability. With their unmatched precision and control, PLCs revolutionize water treatment processes, embodying the relentless pursuit of excellence in ensuring the story of life unfolds in every drop of water.</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7024E54B-F516-A677-E1C5-EF717C144DE7}"/>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99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33D9-3DE4-436B-0C2E-D76141B0E1DE}"/>
              </a:ext>
            </a:extLst>
          </p:cNvPr>
          <p:cNvSpPr>
            <a:spLocks noGrp="1"/>
          </p:cNvSpPr>
          <p:nvPr>
            <p:ph type="title"/>
          </p:nvPr>
        </p:nvSpPr>
        <p:spPr/>
        <p:txBody>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Project spotlight</a:t>
            </a:r>
          </a:p>
        </p:txBody>
      </p:sp>
      <p:sp>
        <p:nvSpPr>
          <p:cNvPr id="3" name="Content Placeholder 2">
            <a:extLst>
              <a:ext uri="{FF2B5EF4-FFF2-40B4-BE49-F238E27FC236}">
                <a16:creationId xmlns:a16="http://schemas.microsoft.com/office/drawing/2014/main" id="{5AFBF2B9-80CE-C3A9-BCFC-43304547FE25}"/>
              </a:ext>
            </a:extLst>
          </p:cNvPr>
          <p:cNvSpPr>
            <a:spLocks noGrp="1"/>
          </p:cNvSpPr>
          <p:nvPr>
            <p:ph idx="1"/>
          </p:nvPr>
        </p:nvSpPr>
        <p:spPr>
          <a:xfrm>
            <a:off x="838200" y="2493818"/>
            <a:ext cx="10515600" cy="3683145"/>
          </a:xfrm>
        </p:spPr>
        <p:txBody>
          <a:bodyPr/>
          <a:lstStyle/>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Our project combines physical and software elements to faithfully recreate water purification complexity and provide an immersive learning experience.</a:t>
            </a:r>
            <a:endParaRPr lang="en-US" dirty="0"/>
          </a:p>
        </p:txBody>
      </p:sp>
      <p:cxnSp>
        <p:nvCxnSpPr>
          <p:cNvPr id="11" name="Straight Connector 10">
            <a:extLst>
              <a:ext uri="{FF2B5EF4-FFF2-40B4-BE49-F238E27FC236}">
                <a16:creationId xmlns:a16="http://schemas.microsoft.com/office/drawing/2014/main" id="{61C1E894-88B0-F4AE-57A9-BA41C3146DEE}"/>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553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04E57-5CAD-E7FA-D29E-E426BBD3601C}"/>
              </a:ext>
            </a:extLst>
          </p:cNvPr>
          <p:cNvSpPr>
            <a:spLocks noGrp="1"/>
          </p:cNvSpPr>
          <p:nvPr>
            <p:ph type="title"/>
          </p:nvPr>
        </p:nvSpPr>
        <p:spPr/>
        <p:txBody>
          <a:bodyPr>
            <a:normAutofit/>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How is water purified?</a:t>
            </a:r>
          </a:p>
        </p:txBody>
      </p:sp>
      <p:sp>
        <p:nvSpPr>
          <p:cNvPr id="4" name="Google Shape;104;p2">
            <a:extLst>
              <a:ext uri="{FF2B5EF4-FFF2-40B4-BE49-F238E27FC236}">
                <a16:creationId xmlns:a16="http://schemas.microsoft.com/office/drawing/2014/main" id="{74247619-4178-CA77-F113-75D557666D26}"/>
              </a:ext>
            </a:extLst>
          </p:cNvPr>
          <p:cNvSpPr/>
          <p:nvPr/>
        </p:nvSpPr>
        <p:spPr>
          <a:xfrm>
            <a:off x="6581385" y="3559387"/>
            <a:ext cx="1828800" cy="914400"/>
          </a:xfrm>
          <a:prstGeom prst="roundRect">
            <a:avLst>
              <a:gd name="adj" fmla="val 16667"/>
            </a:avLst>
          </a:prstGeom>
          <a:solidFill>
            <a:schemeClr val="bg2">
              <a:lumMod val="9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dk1"/>
                </a:solidFill>
                <a:latin typeface="Georgia"/>
                <a:ea typeface="Georgia"/>
                <a:cs typeface="Georgia"/>
                <a:sym typeface="Georgia"/>
              </a:rPr>
              <a:t>Filters</a:t>
            </a:r>
            <a:endParaRPr dirty="0"/>
          </a:p>
          <a:p>
            <a:pPr marL="0" marR="0" lvl="0" indent="0" algn="ctr" rtl="0">
              <a:spcBef>
                <a:spcPts val="0"/>
              </a:spcBef>
              <a:spcAft>
                <a:spcPts val="0"/>
              </a:spcAft>
              <a:buNone/>
            </a:pPr>
            <a:r>
              <a:rPr lang="en-US" sz="1800" b="0" i="0" u="none" strike="noStrike" cap="none" dirty="0" err="1">
                <a:solidFill>
                  <a:schemeClr val="dk1"/>
                </a:solidFill>
                <a:latin typeface="Georgia"/>
                <a:ea typeface="Georgia"/>
                <a:cs typeface="Georgia"/>
                <a:sym typeface="Georgia"/>
              </a:rPr>
              <a:t>الفلترة</a:t>
            </a:r>
            <a:r>
              <a:rPr lang="en-US" sz="1800" b="0" i="0" u="none" strike="noStrike" cap="none" dirty="0">
                <a:solidFill>
                  <a:schemeClr val="dk1"/>
                </a:solidFill>
                <a:latin typeface="Georgia"/>
                <a:ea typeface="Georgia"/>
                <a:cs typeface="Georgia"/>
                <a:sym typeface="Georgia"/>
              </a:rPr>
              <a:t> / </a:t>
            </a:r>
            <a:r>
              <a:rPr lang="en-US" sz="1800" b="0" i="0" u="none" strike="noStrike" cap="none" dirty="0" err="1">
                <a:solidFill>
                  <a:schemeClr val="dk1"/>
                </a:solidFill>
                <a:latin typeface="Georgia"/>
                <a:ea typeface="Georgia"/>
                <a:cs typeface="Georgia"/>
                <a:sym typeface="Georgia"/>
              </a:rPr>
              <a:t>المرشح</a:t>
            </a:r>
            <a:endParaRPr sz="1800" b="0" i="0" u="none" strike="noStrike" cap="none" dirty="0">
              <a:solidFill>
                <a:schemeClr val="dk1"/>
              </a:solidFill>
              <a:latin typeface="Georgia"/>
              <a:ea typeface="Georgia"/>
              <a:cs typeface="Georgia"/>
              <a:sym typeface="Georgia"/>
            </a:endParaRPr>
          </a:p>
        </p:txBody>
      </p:sp>
      <p:sp>
        <p:nvSpPr>
          <p:cNvPr id="5" name="Google Shape;105;p2">
            <a:extLst>
              <a:ext uri="{FF2B5EF4-FFF2-40B4-BE49-F238E27FC236}">
                <a16:creationId xmlns:a16="http://schemas.microsoft.com/office/drawing/2014/main" id="{B6EE8F1E-D4A1-EAD1-54FC-82CED4FFE1AF}"/>
              </a:ext>
            </a:extLst>
          </p:cNvPr>
          <p:cNvSpPr/>
          <p:nvPr/>
        </p:nvSpPr>
        <p:spPr>
          <a:xfrm>
            <a:off x="9100668" y="3552339"/>
            <a:ext cx="1828800" cy="914400"/>
          </a:xfrm>
          <a:prstGeom prst="roundRect">
            <a:avLst>
              <a:gd name="adj" fmla="val 16667"/>
            </a:avLst>
          </a:prstGeom>
          <a:solidFill>
            <a:schemeClr val="bg2">
              <a:lumMod val="9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dk1"/>
                </a:solidFill>
                <a:latin typeface="Georgia"/>
                <a:ea typeface="Georgia"/>
                <a:cs typeface="Georgia"/>
                <a:sym typeface="Georgia"/>
              </a:rPr>
              <a:t>Chlorination</a:t>
            </a:r>
            <a:endParaRPr sz="1800" b="0" i="0" u="none" strike="noStrike" cap="none" dirty="0">
              <a:solidFill>
                <a:schemeClr val="dk1"/>
              </a:solidFill>
              <a:latin typeface="Georgia"/>
              <a:ea typeface="Georgia"/>
              <a:cs typeface="Georgia"/>
              <a:sym typeface="Georgia"/>
            </a:endParaRPr>
          </a:p>
          <a:p>
            <a:pPr marL="0" marR="0" lvl="0" indent="0" algn="ctr" rtl="0">
              <a:spcBef>
                <a:spcPts val="0"/>
              </a:spcBef>
              <a:spcAft>
                <a:spcPts val="0"/>
              </a:spcAft>
              <a:buNone/>
            </a:pPr>
            <a:r>
              <a:rPr lang="en-US" sz="1800" b="0" i="0" u="none" strike="noStrike" cap="none" dirty="0" err="1">
                <a:solidFill>
                  <a:schemeClr val="dk1"/>
                </a:solidFill>
                <a:latin typeface="Georgia"/>
                <a:ea typeface="Georgia"/>
                <a:cs typeface="Georgia"/>
                <a:sym typeface="Georgia"/>
              </a:rPr>
              <a:t>الكلورة</a:t>
            </a:r>
            <a:r>
              <a:rPr lang="en-US" sz="1800" b="0" i="0" u="none" strike="noStrike" cap="none" dirty="0">
                <a:solidFill>
                  <a:schemeClr val="dk1"/>
                </a:solidFill>
                <a:latin typeface="Georgia"/>
                <a:ea typeface="Georgia"/>
                <a:cs typeface="Georgia"/>
                <a:sym typeface="Georgia"/>
              </a:rPr>
              <a:t> (</a:t>
            </a:r>
            <a:r>
              <a:rPr lang="en-US" sz="1800" b="0" i="0" u="none" strike="noStrike" cap="none" dirty="0" err="1">
                <a:solidFill>
                  <a:schemeClr val="dk1"/>
                </a:solidFill>
                <a:latin typeface="Georgia"/>
                <a:ea typeface="Georgia"/>
                <a:cs typeface="Georgia"/>
                <a:sym typeface="Georgia"/>
              </a:rPr>
              <a:t>التعقيم</a:t>
            </a:r>
            <a:r>
              <a:rPr lang="en-US" sz="1800" b="0" i="0" u="none" strike="noStrike" cap="none" dirty="0">
                <a:solidFill>
                  <a:schemeClr val="dk1"/>
                </a:solidFill>
                <a:latin typeface="Georgia"/>
                <a:ea typeface="Georgia"/>
                <a:cs typeface="Georgia"/>
                <a:sym typeface="Georgia"/>
              </a:rPr>
              <a:t>) </a:t>
            </a:r>
            <a:endParaRPr sz="1800" b="0" i="0" u="none" strike="noStrike" cap="none" dirty="0">
              <a:solidFill>
                <a:schemeClr val="dk1"/>
              </a:solidFill>
              <a:latin typeface="Georgia"/>
              <a:ea typeface="Georgia"/>
              <a:cs typeface="Georgia"/>
              <a:sym typeface="Georgia"/>
            </a:endParaRPr>
          </a:p>
        </p:txBody>
      </p:sp>
      <p:sp>
        <p:nvSpPr>
          <p:cNvPr id="6" name="Google Shape;106;p2">
            <a:extLst>
              <a:ext uri="{FF2B5EF4-FFF2-40B4-BE49-F238E27FC236}">
                <a16:creationId xmlns:a16="http://schemas.microsoft.com/office/drawing/2014/main" id="{B0A4FBD0-F053-E0BE-04E8-C0FB9A5E3C3D}"/>
              </a:ext>
            </a:extLst>
          </p:cNvPr>
          <p:cNvSpPr/>
          <p:nvPr/>
        </p:nvSpPr>
        <p:spPr>
          <a:xfrm>
            <a:off x="9076107" y="1911352"/>
            <a:ext cx="1828800" cy="914400"/>
          </a:xfrm>
          <a:prstGeom prst="roundRect">
            <a:avLst>
              <a:gd name="adj" fmla="val 16667"/>
            </a:avLst>
          </a:prstGeom>
          <a:solidFill>
            <a:schemeClr val="bg2">
              <a:lumMod val="9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dk1"/>
                </a:solidFill>
                <a:latin typeface="Georgia"/>
                <a:ea typeface="Georgia"/>
                <a:cs typeface="Georgia"/>
                <a:sym typeface="Georgia"/>
              </a:rPr>
              <a:t>Screening </a:t>
            </a:r>
            <a:r>
              <a:rPr lang="en-US" sz="1800" b="0" i="0" u="none" strike="noStrike" cap="none" dirty="0" err="1">
                <a:solidFill>
                  <a:schemeClr val="dk1"/>
                </a:solidFill>
                <a:latin typeface="Georgia"/>
                <a:ea typeface="Georgia"/>
                <a:cs typeface="Georgia"/>
                <a:sym typeface="Georgia"/>
              </a:rPr>
              <a:t>التصفية</a:t>
            </a:r>
            <a:r>
              <a:rPr lang="en-US" sz="1800" b="0" i="0" u="none" strike="noStrike" cap="none" dirty="0">
                <a:solidFill>
                  <a:schemeClr val="dk1"/>
                </a:solidFill>
                <a:latin typeface="Georgia"/>
                <a:ea typeface="Georgia"/>
                <a:cs typeface="Georgia"/>
                <a:sym typeface="Georgia"/>
              </a:rPr>
              <a:t> </a:t>
            </a:r>
            <a:endParaRPr sz="1800" b="0" i="0" u="none" strike="noStrike" cap="none" dirty="0">
              <a:solidFill>
                <a:schemeClr val="dk1"/>
              </a:solidFill>
              <a:latin typeface="Georgia"/>
              <a:ea typeface="Georgia"/>
              <a:cs typeface="Georgia"/>
              <a:sym typeface="Georgia"/>
            </a:endParaRPr>
          </a:p>
        </p:txBody>
      </p:sp>
      <p:sp>
        <p:nvSpPr>
          <p:cNvPr id="7" name="Google Shape;107;p2">
            <a:extLst>
              <a:ext uri="{FF2B5EF4-FFF2-40B4-BE49-F238E27FC236}">
                <a16:creationId xmlns:a16="http://schemas.microsoft.com/office/drawing/2014/main" id="{28F49543-81E8-0DA5-EDAA-CF3C49A21A91}"/>
              </a:ext>
            </a:extLst>
          </p:cNvPr>
          <p:cNvSpPr/>
          <p:nvPr/>
        </p:nvSpPr>
        <p:spPr>
          <a:xfrm>
            <a:off x="1518942" y="3559387"/>
            <a:ext cx="1828800" cy="914400"/>
          </a:xfrm>
          <a:prstGeom prst="roundRect">
            <a:avLst>
              <a:gd name="adj" fmla="val 16667"/>
            </a:avLst>
          </a:prstGeom>
          <a:solidFill>
            <a:schemeClr val="bg2">
              <a:lumMod val="9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dk1"/>
                </a:solidFill>
                <a:latin typeface="Georgia"/>
                <a:ea typeface="Georgia"/>
                <a:cs typeface="Georgia"/>
                <a:sym typeface="Georgia"/>
              </a:rPr>
              <a:t>Flocculation</a:t>
            </a:r>
            <a:endParaRPr dirty="0"/>
          </a:p>
          <a:p>
            <a:pPr marL="0" marR="0" lvl="0" indent="0" algn="ctr" rtl="0">
              <a:spcBef>
                <a:spcPts val="0"/>
              </a:spcBef>
              <a:spcAft>
                <a:spcPts val="0"/>
              </a:spcAft>
              <a:buNone/>
            </a:pPr>
            <a:r>
              <a:rPr lang="en-US" sz="1800" b="0" i="0" u="none" strike="noStrike" cap="none" dirty="0" err="1">
                <a:solidFill>
                  <a:schemeClr val="dk1"/>
                </a:solidFill>
                <a:latin typeface="Georgia"/>
                <a:ea typeface="Georgia"/>
                <a:cs typeface="Georgia"/>
                <a:sym typeface="Georgia"/>
              </a:rPr>
              <a:t>التنديف</a:t>
            </a:r>
            <a:r>
              <a:rPr lang="en-US" sz="1800" b="0" i="0" u="none" strike="noStrike" cap="none" dirty="0">
                <a:solidFill>
                  <a:schemeClr val="dk1"/>
                </a:solidFill>
                <a:latin typeface="Georgia"/>
                <a:ea typeface="Georgia"/>
                <a:cs typeface="Georgia"/>
                <a:sym typeface="Georgia"/>
              </a:rPr>
              <a:t> </a:t>
            </a:r>
            <a:endParaRPr sz="1800" b="0" i="0" u="none" strike="noStrike" cap="none" dirty="0">
              <a:solidFill>
                <a:schemeClr val="dk1"/>
              </a:solidFill>
              <a:latin typeface="Georgia"/>
              <a:ea typeface="Georgia"/>
              <a:cs typeface="Georgia"/>
              <a:sym typeface="Georgia"/>
            </a:endParaRPr>
          </a:p>
        </p:txBody>
      </p:sp>
      <p:sp>
        <p:nvSpPr>
          <p:cNvPr id="8" name="Google Shape;108;p2">
            <a:extLst>
              <a:ext uri="{FF2B5EF4-FFF2-40B4-BE49-F238E27FC236}">
                <a16:creationId xmlns:a16="http://schemas.microsoft.com/office/drawing/2014/main" id="{A8BC6549-B097-C1E6-A258-D57A9235EC6B}"/>
              </a:ext>
            </a:extLst>
          </p:cNvPr>
          <p:cNvSpPr/>
          <p:nvPr/>
        </p:nvSpPr>
        <p:spPr>
          <a:xfrm>
            <a:off x="6561646" y="1911352"/>
            <a:ext cx="1828800" cy="914400"/>
          </a:xfrm>
          <a:prstGeom prst="roundRect">
            <a:avLst>
              <a:gd name="adj" fmla="val 16667"/>
            </a:avLst>
          </a:prstGeom>
          <a:solidFill>
            <a:schemeClr val="bg2">
              <a:lumMod val="9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Georgia"/>
                <a:ea typeface="Georgia"/>
                <a:cs typeface="Georgia"/>
                <a:sym typeface="Georgia"/>
              </a:rPr>
              <a:t>Pump Ward</a:t>
            </a:r>
            <a:endParaRPr/>
          </a:p>
          <a:p>
            <a:pPr marL="0" marR="0" lvl="0" indent="0" algn="ctr" rtl="0">
              <a:spcBef>
                <a:spcPts val="0"/>
              </a:spcBef>
              <a:spcAft>
                <a:spcPts val="0"/>
              </a:spcAft>
              <a:buNone/>
            </a:pPr>
            <a:r>
              <a:rPr lang="en-US" sz="1800" b="0" i="0" u="none" strike="noStrike" cap="none">
                <a:solidFill>
                  <a:schemeClr val="dk1"/>
                </a:solidFill>
                <a:latin typeface="Georgia"/>
                <a:ea typeface="Georgia"/>
                <a:cs typeface="Georgia"/>
                <a:sym typeface="Georgia"/>
              </a:rPr>
              <a:t>عنبر الطلمبات </a:t>
            </a:r>
            <a:endParaRPr sz="1800" b="0" i="0" u="none" strike="noStrike" cap="none">
              <a:solidFill>
                <a:schemeClr val="dk1"/>
              </a:solidFill>
              <a:latin typeface="Georgia"/>
              <a:ea typeface="Georgia"/>
              <a:cs typeface="Georgia"/>
              <a:sym typeface="Georgia"/>
            </a:endParaRPr>
          </a:p>
        </p:txBody>
      </p:sp>
      <p:sp>
        <p:nvSpPr>
          <p:cNvPr id="9" name="Google Shape;109;p2">
            <a:extLst>
              <a:ext uri="{FF2B5EF4-FFF2-40B4-BE49-F238E27FC236}">
                <a16:creationId xmlns:a16="http://schemas.microsoft.com/office/drawing/2014/main" id="{0FA82223-7BD7-3459-AF78-41685A15CAFA}"/>
              </a:ext>
            </a:extLst>
          </p:cNvPr>
          <p:cNvSpPr/>
          <p:nvPr/>
        </p:nvSpPr>
        <p:spPr>
          <a:xfrm>
            <a:off x="4047185" y="1911352"/>
            <a:ext cx="1828800" cy="914400"/>
          </a:xfrm>
          <a:prstGeom prst="roundRect">
            <a:avLst>
              <a:gd name="adj" fmla="val 16667"/>
            </a:avLst>
          </a:prstGeom>
          <a:solidFill>
            <a:schemeClr val="bg2">
              <a:lumMod val="9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Georgia"/>
                <a:ea typeface="Georgia"/>
                <a:cs typeface="Georgia"/>
                <a:sym typeface="Georgia"/>
              </a:rPr>
              <a:t>Coagulation</a:t>
            </a:r>
            <a:endParaRPr/>
          </a:p>
          <a:p>
            <a:pPr marL="0" marR="0" lvl="0" indent="0" algn="ctr" rtl="0">
              <a:spcBef>
                <a:spcPts val="0"/>
              </a:spcBef>
              <a:spcAft>
                <a:spcPts val="0"/>
              </a:spcAft>
              <a:buNone/>
            </a:pPr>
            <a:r>
              <a:rPr lang="en-US" sz="1800" b="0" i="0" u="none" strike="noStrike" cap="none">
                <a:solidFill>
                  <a:schemeClr val="dk1"/>
                </a:solidFill>
                <a:latin typeface="Georgia"/>
                <a:ea typeface="Georgia"/>
                <a:cs typeface="Georgia"/>
                <a:sym typeface="Georgia"/>
              </a:rPr>
              <a:t>الترويب </a:t>
            </a:r>
            <a:endParaRPr sz="1800" b="0" i="0" u="none" strike="noStrike" cap="none">
              <a:solidFill>
                <a:schemeClr val="dk1"/>
              </a:solidFill>
              <a:latin typeface="Georgia"/>
              <a:ea typeface="Georgia"/>
              <a:cs typeface="Georgia"/>
              <a:sym typeface="Georgia"/>
            </a:endParaRPr>
          </a:p>
        </p:txBody>
      </p:sp>
      <p:sp>
        <p:nvSpPr>
          <p:cNvPr id="10" name="Google Shape;110;p2">
            <a:extLst>
              <a:ext uri="{FF2B5EF4-FFF2-40B4-BE49-F238E27FC236}">
                <a16:creationId xmlns:a16="http://schemas.microsoft.com/office/drawing/2014/main" id="{EB2CE838-911C-C4B0-DCC1-5EB85EEF947F}"/>
              </a:ext>
            </a:extLst>
          </p:cNvPr>
          <p:cNvSpPr/>
          <p:nvPr/>
        </p:nvSpPr>
        <p:spPr>
          <a:xfrm>
            <a:off x="4040964" y="3561397"/>
            <a:ext cx="1828800" cy="914400"/>
          </a:xfrm>
          <a:prstGeom prst="roundRect">
            <a:avLst>
              <a:gd name="adj" fmla="val 16667"/>
            </a:avLst>
          </a:prstGeom>
          <a:solidFill>
            <a:schemeClr val="bg2">
              <a:lumMod val="9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Georgia"/>
                <a:ea typeface="Georgia"/>
                <a:cs typeface="Georgia"/>
                <a:sym typeface="Georgia"/>
              </a:rPr>
              <a:t>Sedimentation</a:t>
            </a:r>
            <a:endParaRPr/>
          </a:p>
          <a:p>
            <a:pPr marL="0" marR="0" lvl="0" indent="0" algn="ctr" rtl="0">
              <a:spcBef>
                <a:spcPts val="0"/>
              </a:spcBef>
              <a:spcAft>
                <a:spcPts val="0"/>
              </a:spcAft>
              <a:buNone/>
            </a:pPr>
            <a:r>
              <a:rPr lang="en-US" sz="1800" b="0" i="0" u="none" strike="noStrike" cap="none">
                <a:solidFill>
                  <a:schemeClr val="dk1"/>
                </a:solidFill>
                <a:latin typeface="Georgia"/>
                <a:ea typeface="Georgia"/>
                <a:cs typeface="Georgia"/>
                <a:sym typeface="Georgia"/>
              </a:rPr>
              <a:t>الترسيبب</a:t>
            </a:r>
            <a:endParaRPr/>
          </a:p>
        </p:txBody>
      </p:sp>
      <p:sp>
        <p:nvSpPr>
          <p:cNvPr id="11" name="Google Shape;111;p2">
            <a:extLst>
              <a:ext uri="{FF2B5EF4-FFF2-40B4-BE49-F238E27FC236}">
                <a16:creationId xmlns:a16="http://schemas.microsoft.com/office/drawing/2014/main" id="{E1A22904-ADEC-3DFC-8E87-043FA41305C7}"/>
              </a:ext>
            </a:extLst>
          </p:cNvPr>
          <p:cNvSpPr/>
          <p:nvPr/>
        </p:nvSpPr>
        <p:spPr>
          <a:xfrm>
            <a:off x="1532724" y="1926401"/>
            <a:ext cx="1828800" cy="914400"/>
          </a:xfrm>
          <a:prstGeom prst="roundRect">
            <a:avLst>
              <a:gd name="adj" fmla="val 16667"/>
            </a:avLst>
          </a:prstGeom>
          <a:solidFill>
            <a:schemeClr val="bg2">
              <a:lumMod val="9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Georgia"/>
                <a:ea typeface="Georgia"/>
                <a:cs typeface="Georgia"/>
                <a:sym typeface="Georgia"/>
              </a:rPr>
              <a:t>Flash mixer</a:t>
            </a:r>
            <a:endParaRPr/>
          </a:p>
          <a:p>
            <a:pPr marL="0" marR="0" lvl="0" indent="0" algn="ctr" rtl="0">
              <a:spcBef>
                <a:spcPts val="0"/>
              </a:spcBef>
              <a:spcAft>
                <a:spcPts val="0"/>
              </a:spcAft>
              <a:buNone/>
            </a:pPr>
            <a:r>
              <a:rPr lang="en-US" sz="1800" b="0" i="0" u="none" strike="noStrike" cap="none">
                <a:solidFill>
                  <a:schemeClr val="dk1"/>
                </a:solidFill>
                <a:latin typeface="Georgia"/>
                <a:ea typeface="Georgia"/>
                <a:cs typeface="Georgia"/>
                <a:sym typeface="Georgia"/>
              </a:rPr>
              <a:t>الخلط السريع</a:t>
            </a:r>
            <a:endParaRPr sz="1800" b="0" i="0" u="none" strike="noStrike" cap="none">
              <a:solidFill>
                <a:schemeClr val="dk1"/>
              </a:solidFill>
              <a:latin typeface="Georgia"/>
              <a:ea typeface="Georgia"/>
              <a:cs typeface="Georgia"/>
              <a:sym typeface="Georgia"/>
            </a:endParaRPr>
          </a:p>
        </p:txBody>
      </p:sp>
      <p:sp>
        <p:nvSpPr>
          <p:cNvPr id="12" name="Google Shape;112;p2">
            <a:extLst>
              <a:ext uri="{FF2B5EF4-FFF2-40B4-BE49-F238E27FC236}">
                <a16:creationId xmlns:a16="http://schemas.microsoft.com/office/drawing/2014/main" id="{9F8D668E-8A82-0CC2-7394-C1CEAB03B2AC}"/>
              </a:ext>
            </a:extLst>
          </p:cNvPr>
          <p:cNvSpPr/>
          <p:nvPr/>
        </p:nvSpPr>
        <p:spPr>
          <a:xfrm rot="5400000">
            <a:off x="8514546" y="2022064"/>
            <a:ext cx="457200" cy="665922"/>
          </a:xfrm>
          <a:prstGeom prst="downArrow">
            <a:avLst>
              <a:gd name="adj1" fmla="val 50000"/>
              <a:gd name="adj2" fmla="val 50000"/>
            </a:avLst>
          </a:prstGeom>
          <a:solidFill>
            <a:schemeClr val="bg2">
              <a:lumMod val="90000"/>
            </a:schemeClr>
          </a:solidFill>
          <a:ln w="1905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5" name="Google Shape;112;p2">
            <a:extLst>
              <a:ext uri="{FF2B5EF4-FFF2-40B4-BE49-F238E27FC236}">
                <a16:creationId xmlns:a16="http://schemas.microsoft.com/office/drawing/2014/main" id="{E6BDEC2D-5188-A88D-187A-5752F83C3D00}"/>
              </a:ext>
            </a:extLst>
          </p:cNvPr>
          <p:cNvSpPr/>
          <p:nvPr/>
        </p:nvSpPr>
        <p:spPr>
          <a:xfrm rot="5400000">
            <a:off x="5990216" y="2035591"/>
            <a:ext cx="457200" cy="665922"/>
          </a:xfrm>
          <a:prstGeom prst="downArrow">
            <a:avLst>
              <a:gd name="adj1" fmla="val 50000"/>
              <a:gd name="adj2" fmla="val 50000"/>
            </a:avLst>
          </a:prstGeom>
          <a:solidFill>
            <a:schemeClr val="bg2">
              <a:lumMod val="90000"/>
            </a:schemeClr>
          </a:solidFill>
          <a:ln w="1905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1" name="Google Shape;112;p2">
            <a:extLst>
              <a:ext uri="{FF2B5EF4-FFF2-40B4-BE49-F238E27FC236}">
                <a16:creationId xmlns:a16="http://schemas.microsoft.com/office/drawing/2014/main" id="{BB11E370-44D9-DF0F-F0F7-E20828AC26E4}"/>
              </a:ext>
            </a:extLst>
          </p:cNvPr>
          <p:cNvSpPr/>
          <p:nvPr/>
        </p:nvSpPr>
        <p:spPr>
          <a:xfrm rot="5400000">
            <a:off x="3479403" y="2050640"/>
            <a:ext cx="457200" cy="665922"/>
          </a:xfrm>
          <a:prstGeom prst="downArrow">
            <a:avLst>
              <a:gd name="adj1" fmla="val 50000"/>
              <a:gd name="adj2" fmla="val 50000"/>
            </a:avLst>
          </a:prstGeom>
          <a:solidFill>
            <a:schemeClr val="bg2">
              <a:lumMod val="90000"/>
            </a:schemeClr>
          </a:solidFill>
          <a:ln w="1905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2" name="Google Shape;112;p2">
            <a:extLst>
              <a:ext uri="{FF2B5EF4-FFF2-40B4-BE49-F238E27FC236}">
                <a16:creationId xmlns:a16="http://schemas.microsoft.com/office/drawing/2014/main" id="{FEE99014-30A3-CBBB-ADEF-D5BB542B35B7}"/>
              </a:ext>
            </a:extLst>
          </p:cNvPr>
          <p:cNvSpPr/>
          <p:nvPr/>
        </p:nvSpPr>
        <p:spPr>
          <a:xfrm>
            <a:off x="2218524" y="2901580"/>
            <a:ext cx="457200" cy="665922"/>
          </a:xfrm>
          <a:prstGeom prst="downArrow">
            <a:avLst>
              <a:gd name="adj1" fmla="val 50000"/>
              <a:gd name="adj2" fmla="val 50000"/>
            </a:avLst>
          </a:prstGeom>
          <a:solidFill>
            <a:schemeClr val="bg2">
              <a:lumMod val="90000"/>
            </a:schemeClr>
          </a:solidFill>
          <a:ln w="1905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3" name="Google Shape;112;p2">
            <a:extLst>
              <a:ext uri="{FF2B5EF4-FFF2-40B4-BE49-F238E27FC236}">
                <a16:creationId xmlns:a16="http://schemas.microsoft.com/office/drawing/2014/main" id="{9C331ACF-9086-C568-A74B-0A9494FAE58E}"/>
              </a:ext>
            </a:extLst>
          </p:cNvPr>
          <p:cNvSpPr/>
          <p:nvPr/>
        </p:nvSpPr>
        <p:spPr>
          <a:xfrm rot="16200000">
            <a:off x="3450446" y="3683626"/>
            <a:ext cx="457200" cy="665922"/>
          </a:xfrm>
          <a:prstGeom prst="downArrow">
            <a:avLst>
              <a:gd name="adj1" fmla="val 50000"/>
              <a:gd name="adj2" fmla="val 50000"/>
            </a:avLst>
          </a:prstGeom>
          <a:solidFill>
            <a:schemeClr val="bg2">
              <a:lumMod val="90000"/>
            </a:schemeClr>
          </a:solidFill>
          <a:ln w="1905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4" name="Google Shape;112;p2">
            <a:extLst>
              <a:ext uri="{FF2B5EF4-FFF2-40B4-BE49-F238E27FC236}">
                <a16:creationId xmlns:a16="http://schemas.microsoft.com/office/drawing/2014/main" id="{52F7D2A6-1DA2-C6B3-3AF7-6055E634A99C}"/>
              </a:ext>
            </a:extLst>
          </p:cNvPr>
          <p:cNvSpPr/>
          <p:nvPr/>
        </p:nvSpPr>
        <p:spPr>
          <a:xfrm rot="16200000">
            <a:off x="5980346" y="3676580"/>
            <a:ext cx="457200" cy="665922"/>
          </a:xfrm>
          <a:prstGeom prst="downArrow">
            <a:avLst>
              <a:gd name="adj1" fmla="val 50000"/>
              <a:gd name="adj2" fmla="val 50000"/>
            </a:avLst>
          </a:prstGeom>
          <a:solidFill>
            <a:schemeClr val="bg2">
              <a:lumMod val="90000"/>
            </a:schemeClr>
          </a:solidFill>
          <a:ln w="1905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5" name="Google Shape;112;p2">
            <a:extLst>
              <a:ext uri="{FF2B5EF4-FFF2-40B4-BE49-F238E27FC236}">
                <a16:creationId xmlns:a16="http://schemas.microsoft.com/office/drawing/2014/main" id="{B5D6086D-294B-EED7-9120-411737BCBDE5}"/>
              </a:ext>
            </a:extLst>
          </p:cNvPr>
          <p:cNvSpPr/>
          <p:nvPr/>
        </p:nvSpPr>
        <p:spPr>
          <a:xfrm rot="16200000">
            <a:off x="8502368" y="3692780"/>
            <a:ext cx="457200" cy="665922"/>
          </a:xfrm>
          <a:prstGeom prst="downArrow">
            <a:avLst>
              <a:gd name="adj1" fmla="val 50000"/>
              <a:gd name="adj2" fmla="val 50000"/>
            </a:avLst>
          </a:prstGeom>
          <a:solidFill>
            <a:schemeClr val="bg2">
              <a:lumMod val="90000"/>
            </a:schemeClr>
          </a:solidFill>
          <a:ln w="1905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cxnSp>
        <p:nvCxnSpPr>
          <p:cNvPr id="36" name="Straight Connector 35">
            <a:extLst>
              <a:ext uri="{FF2B5EF4-FFF2-40B4-BE49-F238E27FC236}">
                <a16:creationId xmlns:a16="http://schemas.microsoft.com/office/drawing/2014/main" id="{AC67A70B-E9BE-7530-8168-20B2375BF1D5}"/>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00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25" grpId="0" animBg="1"/>
      <p:bldP spid="31" grpId="0" animBg="1"/>
      <p:bldP spid="32" grpId="0" animBg="1"/>
      <p:bldP spid="33"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pic>
        <p:nvPicPr>
          <p:cNvPr id="6" name="Picture 5" descr="Aerial view of a factory&#10;&#10;Description automatically generated">
            <a:extLst>
              <a:ext uri="{FF2B5EF4-FFF2-40B4-BE49-F238E27FC236}">
                <a16:creationId xmlns:a16="http://schemas.microsoft.com/office/drawing/2014/main" id="{A70A51AE-D61F-9B83-9821-2781BF0C5B52}"/>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9000"/>
                    </a14:imgEffect>
                    <a14:imgEffect>
                      <a14:brightnessContrast bright="-15000" contrast="-30000"/>
                    </a14:imgEffect>
                  </a14:imgLayer>
                </a14:imgProps>
              </a:ext>
              <a:ext uri="{28A0092B-C50C-407E-A947-70E740481C1C}">
                <a14:useLocalDpi xmlns:a14="http://schemas.microsoft.com/office/drawing/2010/main" val="0"/>
              </a:ext>
            </a:extLst>
          </a:blip>
          <a:stretch>
            <a:fillRect/>
          </a:stretch>
        </p:blipFill>
        <p:spPr>
          <a:xfrm>
            <a:off x="4419600" y="0"/>
            <a:ext cx="7772400" cy="6858000"/>
          </a:xfrm>
          <a:prstGeom prst="rect">
            <a:avLst/>
          </a:prstGeom>
          <a:effectLst>
            <a:outerShdw blurRad="50800" dist="50800" dir="5400000" algn="ctr" rotWithShape="0">
              <a:srgbClr val="000000">
                <a:alpha val="0"/>
              </a:srgbClr>
            </a:outerShdw>
          </a:effectLst>
        </p:spPr>
      </p:pic>
      <p:sp>
        <p:nvSpPr>
          <p:cNvPr id="2" name="Title 1">
            <a:extLst>
              <a:ext uri="{FF2B5EF4-FFF2-40B4-BE49-F238E27FC236}">
                <a16:creationId xmlns:a16="http://schemas.microsoft.com/office/drawing/2014/main" id="{9C5FBF4B-E202-A302-B3C4-9738F0AEC334}"/>
              </a:ext>
            </a:extLst>
          </p:cNvPr>
          <p:cNvSpPr>
            <a:spLocks noGrp="1"/>
          </p:cNvSpPr>
          <p:nvPr>
            <p:ph type="title"/>
          </p:nvPr>
        </p:nvSpPr>
        <p:spPr>
          <a:xfrm>
            <a:off x="838200" y="357187"/>
            <a:ext cx="10515600" cy="1333501"/>
          </a:xfrm>
        </p:spPr>
        <p:txBody>
          <a:bodyPr>
            <a:normAutofit/>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Our representation of the system </a:t>
            </a:r>
          </a:p>
        </p:txBody>
      </p:sp>
      <p:sp>
        <p:nvSpPr>
          <p:cNvPr id="3" name="Content Placeholder 2">
            <a:extLst>
              <a:ext uri="{FF2B5EF4-FFF2-40B4-BE49-F238E27FC236}">
                <a16:creationId xmlns:a16="http://schemas.microsoft.com/office/drawing/2014/main" id="{4AACA9D6-0530-C82D-82CF-4A830BE5E5F1}"/>
              </a:ext>
            </a:extLst>
          </p:cNvPr>
          <p:cNvSpPr>
            <a:spLocks noGrp="1"/>
          </p:cNvSpPr>
          <p:nvPr>
            <p:ph idx="1"/>
          </p:nvPr>
        </p:nvSpPr>
        <p:spPr/>
        <p:txBody>
          <a:bodyPr/>
          <a:lstStyle/>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We simply implemented the phases of the plant in our own way the shows how water is usually treated.</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Our main reference was real plants and water purification books that illustrated the methodologies of crafting a water treatment plant.</a:t>
            </a:r>
          </a:p>
          <a:p>
            <a:pPr marL="0" indent="0">
              <a:buNone/>
            </a:pPr>
            <a:endParaRPr lang="en-US" dirty="0"/>
          </a:p>
        </p:txBody>
      </p:sp>
      <p:cxnSp>
        <p:nvCxnSpPr>
          <p:cNvPr id="7" name="Straight Connector 6">
            <a:extLst>
              <a:ext uri="{FF2B5EF4-FFF2-40B4-BE49-F238E27FC236}">
                <a16:creationId xmlns:a16="http://schemas.microsoft.com/office/drawing/2014/main" id="{0A854974-4FD3-FEC8-6F21-05D789C77736}"/>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46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0C80-117C-1741-0D25-3D7DDAE92F1A}"/>
              </a:ext>
            </a:extLst>
          </p:cNvPr>
          <p:cNvSpPr>
            <a:spLocks noGrp="1"/>
          </p:cNvSpPr>
          <p:nvPr>
            <p:ph type="title"/>
          </p:nvPr>
        </p:nvSpPr>
        <p:spPr/>
        <p:txBody>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Water</a:t>
            </a:r>
            <a:r>
              <a:rPr lang="en-US" dirty="0">
                <a:solidFill>
                  <a:schemeClr val="bg1"/>
                </a:solidFill>
                <a:latin typeface="Times New Roman" panose="02020603050405020304" pitchFamily="18" charset="0"/>
                <a:cs typeface="Times New Roman" panose="02020603050405020304" pitchFamily="18" charset="0"/>
              </a:rPr>
              <a:t> </a:t>
            </a:r>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intake</a:t>
            </a:r>
          </a:p>
        </p:txBody>
      </p:sp>
      <p:sp>
        <p:nvSpPr>
          <p:cNvPr id="3" name="Content Placeholder 2">
            <a:extLst>
              <a:ext uri="{FF2B5EF4-FFF2-40B4-BE49-F238E27FC236}">
                <a16:creationId xmlns:a16="http://schemas.microsoft.com/office/drawing/2014/main" id="{AC656BB4-BA62-D1AB-2E80-13BDE092DA08}"/>
              </a:ext>
            </a:extLst>
          </p:cNvPr>
          <p:cNvSpPr>
            <a:spLocks noGrp="1"/>
          </p:cNvSpPr>
          <p:nvPr>
            <p:ph idx="1"/>
          </p:nvPr>
        </p:nvSpPr>
        <p:spPr>
          <a:xfrm>
            <a:off x="838199" y="1825625"/>
            <a:ext cx="10994679" cy="4351338"/>
          </a:xfrm>
        </p:spPr>
        <p:txBody>
          <a:bodyPr/>
          <a:lstStyle/>
          <a:p>
            <a:pPr marL="0" indent="0">
              <a:buNone/>
            </a:pPr>
            <a:r>
              <a:rPr lang="en-US">
                <a:solidFill>
                  <a:schemeClr val="bg1"/>
                </a:solidFill>
                <a:latin typeface="Times New Roman" panose="02020603050405020304" pitchFamily="18" charset="0"/>
                <a:cs typeface="Times New Roman" panose="02020603050405020304" pitchFamily="18" charset="0"/>
              </a:rPr>
              <a:t>Water intakes in real treatment plants could be divided into two main parts:</a:t>
            </a:r>
          </a:p>
          <a:p>
            <a:pPr marL="0" indent="0">
              <a:buNone/>
            </a:pPr>
            <a:r>
              <a:rPr lang="en-US">
                <a:solidFill>
                  <a:schemeClr val="bg1"/>
                </a:solidFill>
                <a:latin typeface="Times New Roman" panose="02020603050405020304" pitchFamily="18" charset="0"/>
                <a:cs typeface="Times New Roman" panose="02020603050405020304" pitchFamily="18" charset="0"/>
              </a:rPr>
              <a:t>The first one is the source water that needs treatment.</a:t>
            </a:r>
          </a:p>
          <a:p>
            <a:pPr marL="0" indent="0">
              <a:buNone/>
            </a:pPr>
            <a:r>
              <a:rPr lang="en-US">
                <a:solidFill>
                  <a:schemeClr val="bg1"/>
                </a:solidFill>
                <a:latin typeface="Times New Roman" panose="02020603050405020304" pitchFamily="18" charset="0"/>
                <a:cs typeface="Times New Roman" panose="02020603050405020304" pitchFamily="18" charset="0"/>
              </a:rPr>
              <a:t>That water goes through screening before it enters the raw water containment.</a:t>
            </a:r>
          </a:p>
          <a:p>
            <a:pPr marL="0" indent="0">
              <a:buNone/>
            </a:pPr>
            <a:r>
              <a:rPr lang="en-US">
                <a:solidFill>
                  <a:schemeClr val="bg1"/>
                </a:solidFill>
                <a:latin typeface="Times New Roman" panose="02020603050405020304" pitchFamily="18" charset="0"/>
                <a:cs typeface="Times New Roman" panose="02020603050405020304" pitchFamily="18" charset="0"/>
              </a:rPr>
              <a:t>The second part is the raw water pumps hall where raw water is propelled through the entire plant.</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0C0287C6-8F6C-D20B-A6DA-DAE4BDADEDB6}"/>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432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8F99-7633-389E-9554-DB79E396F966}"/>
              </a:ext>
            </a:extLst>
          </p:cNvPr>
          <p:cNvSpPr>
            <a:spLocks noGrp="1"/>
          </p:cNvSpPr>
          <p:nvPr>
            <p:ph type="title"/>
          </p:nvPr>
        </p:nvSpPr>
        <p:spPr/>
        <p:txBody>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Water</a:t>
            </a:r>
            <a:r>
              <a:rPr lang="en-US" dirty="0">
                <a:solidFill>
                  <a:schemeClr val="bg1"/>
                </a:solidFill>
                <a:latin typeface="Times New Roman" panose="02020603050405020304" pitchFamily="18" charset="0"/>
                <a:cs typeface="Times New Roman" panose="02020603050405020304" pitchFamily="18" charset="0"/>
              </a:rPr>
              <a:t> </a:t>
            </a:r>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intake</a:t>
            </a:r>
            <a:r>
              <a:rPr lang="en-US"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0B94C5DA-9D79-2C62-C3AE-BF0A0D20A82B}"/>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We simulated the intake by simply using a tank as a representation of the raw water containment.</a:t>
            </a:r>
          </a:p>
          <a:p>
            <a:r>
              <a:rPr lang="en-US" dirty="0">
                <a:solidFill>
                  <a:schemeClr val="bg1"/>
                </a:solidFill>
                <a:latin typeface="Times New Roman" panose="02020603050405020304" pitchFamily="18" charset="0"/>
                <a:cs typeface="Times New Roman" panose="02020603050405020304" pitchFamily="18" charset="0"/>
              </a:rPr>
              <a:t>For the second counter part we utilized a 10-watt water pump that is more than enough to propel water throughout the replica.</a:t>
            </a:r>
          </a:p>
          <a:p>
            <a:r>
              <a:rPr lang="en-US" dirty="0">
                <a:solidFill>
                  <a:schemeClr val="bg1"/>
                </a:solidFill>
                <a:latin typeface="Times New Roman" panose="02020603050405020304" pitchFamily="18" charset="0"/>
                <a:cs typeface="Times New Roman" panose="02020603050405020304" pitchFamily="18" charset="0"/>
              </a:rPr>
              <a:t>We also used a sensor that detects the entry of water in order to protect the pump and alarm the user of the system of the lack of water in the inlet tank. </a:t>
            </a:r>
          </a:p>
        </p:txBody>
      </p:sp>
      <p:cxnSp>
        <p:nvCxnSpPr>
          <p:cNvPr id="4" name="Straight Connector 3">
            <a:extLst>
              <a:ext uri="{FF2B5EF4-FFF2-40B4-BE49-F238E27FC236}">
                <a16:creationId xmlns:a16="http://schemas.microsoft.com/office/drawing/2014/main" id="{E161ECB5-B198-32C6-CFB7-9660447A7284}"/>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556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8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55B7C2-7E3C-DE19-C2ED-4986554B43AD}"/>
              </a:ext>
            </a:extLst>
          </p:cNvPr>
          <p:cNvSpPr txBox="1"/>
          <p:nvPr/>
        </p:nvSpPr>
        <p:spPr>
          <a:xfrm>
            <a:off x="742950" y="742951"/>
            <a:ext cx="3476625" cy="49625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b="1" kern="1200">
                <a:solidFill>
                  <a:srgbClr val="FFFFFF"/>
                </a:solidFill>
                <a:latin typeface="+mj-lt"/>
                <a:ea typeface="+mj-ea"/>
                <a:cs typeface="+mj-cs"/>
              </a:rPr>
              <a:t>Intake tank</a:t>
            </a:r>
          </a:p>
        </p:txBody>
      </p:sp>
      <p:pic>
        <p:nvPicPr>
          <p:cNvPr id="4" name="Picture 3" descr="A close-up of a tank&#10;&#10;Description automatically generated">
            <a:extLst>
              <a:ext uri="{FF2B5EF4-FFF2-40B4-BE49-F238E27FC236}">
                <a16:creationId xmlns:a16="http://schemas.microsoft.com/office/drawing/2014/main" id="{E6FFA4E8-0F6B-4BF9-7E22-BB80C00087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7905" b="2"/>
          <a:stretch/>
        </p:blipFill>
        <p:spPr bwMode="auto">
          <a:xfrm>
            <a:off x="5153822" y="671893"/>
            <a:ext cx="6553545" cy="5522155"/>
          </a:xfrm>
          <a:prstGeom prst="rect">
            <a:avLst/>
          </a:prstGeom>
          <a:noFill/>
        </p:spPr>
      </p:pic>
    </p:spTree>
    <p:extLst>
      <p:ext uri="{BB962C8B-B14F-4D97-AF65-F5344CB8AC3E}">
        <p14:creationId xmlns:p14="http://schemas.microsoft.com/office/powerpoint/2010/main" val="300718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4883-741C-DDCD-9608-3791BC6EC3EF}"/>
              </a:ext>
            </a:extLst>
          </p:cNvPr>
          <p:cNvSpPr>
            <a:spLocks noGrp="1"/>
          </p:cNvSpPr>
          <p:nvPr>
            <p:ph type="title"/>
          </p:nvPr>
        </p:nvSpPr>
        <p:spPr/>
        <p:txBody>
          <a:bodyPr/>
          <a:lstStyle/>
          <a:p>
            <a:r>
              <a:rPr lang="en-US" dirty="0"/>
              <a:t>Contents </a:t>
            </a:r>
          </a:p>
        </p:txBody>
      </p:sp>
      <p:sp>
        <p:nvSpPr>
          <p:cNvPr id="3" name="Content Placeholder 2">
            <a:extLst>
              <a:ext uri="{FF2B5EF4-FFF2-40B4-BE49-F238E27FC236}">
                <a16:creationId xmlns:a16="http://schemas.microsoft.com/office/drawing/2014/main" id="{EDFA6729-2AC8-03A2-ACA8-EF6F9E681554}"/>
              </a:ext>
            </a:extLst>
          </p:cNvPr>
          <p:cNvSpPr>
            <a:spLocks noGrp="1"/>
          </p:cNvSpPr>
          <p:nvPr>
            <p:ph idx="1"/>
          </p:nvPr>
        </p:nvSpPr>
        <p:spPr/>
        <p:txBody>
          <a:bodyPr/>
          <a:lstStyle/>
          <a:p>
            <a:r>
              <a:rPr lang="en-US" dirty="0"/>
              <a:t>Introduction</a:t>
            </a:r>
          </a:p>
          <a:p>
            <a:r>
              <a:rPr lang="en-US" dirty="0"/>
              <a:t>Our representation of the system </a:t>
            </a:r>
          </a:p>
          <a:p>
            <a:r>
              <a:rPr lang="en-US" dirty="0"/>
              <a:t> </a:t>
            </a:r>
            <a:r>
              <a:rPr lang="en-US" sz="2800" dirty="0"/>
              <a:t>Electrical components</a:t>
            </a:r>
            <a:endParaRPr lang="en-US" dirty="0"/>
          </a:p>
          <a:p>
            <a:r>
              <a:rPr lang="en-US" dirty="0"/>
              <a:t>Software</a:t>
            </a:r>
          </a:p>
          <a:p>
            <a:r>
              <a:rPr lang="en-US" dirty="0"/>
              <a:t>ATS</a:t>
            </a:r>
          </a:p>
          <a:p>
            <a:r>
              <a:rPr lang="en-US" dirty="0"/>
              <a:t>Conclusion </a:t>
            </a:r>
          </a:p>
          <a:p>
            <a:r>
              <a:rPr lang="en-US" dirty="0"/>
              <a:t>Future updates</a:t>
            </a:r>
          </a:p>
        </p:txBody>
      </p:sp>
    </p:spTree>
    <p:extLst>
      <p:ext uri="{BB962C8B-B14F-4D97-AF65-F5344CB8AC3E}">
        <p14:creationId xmlns:p14="http://schemas.microsoft.com/office/powerpoint/2010/main" val="130392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95A0-308C-3C4B-031A-32B61F424107}"/>
              </a:ext>
            </a:extLst>
          </p:cNvPr>
          <p:cNvSpPr>
            <a:spLocks noGrp="1"/>
          </p:cNvSpPr>
          <p:nvPr>
            <p:ph type="title"/>
          </p:nvPr>
        </p:nvSpPr>
        <p:spPr/>
        <p:txBody>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Chemical</a:t>
            </a:r>
            <a:r>
              <a:rPr lang="en-US" dirty="0">
                <a:solidFill>
                  <a:schemeClr val="bg1"/>
                </a:solidFill>
                <a:latin typeface="Times New Roman" panose="02020603050405020304" pitchFamily="18" charset="0"/>
                <a:cs typeface="Times New Roman" panose="02020603050405020304" pitchFamily="18" charset="0"/>
              </a:rPr>
              <a:t> </a:t>
            </a:r>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injections</a:t>
            </a:r>
          </a:p>
        </p:txBody>
      </p:sp>
      <p:sp>
        <p:nvSpPr>
          <p:cNvPr id="3" name="Content Placeholder 2">
            <a:extLst>
              <a:ext uri="{FF2B5EF4-FFF2-40B4-BE49-F238E27FC236}">
                <a16:creationId xmlns:a16="http://schemas.microsoft.com/office/drawing/2014/main" id="{9B30B551-56F2-7C6B-0F7C-4F4582FE5B4A}"/>
              </a:ext>
            </a:extLst>
          </p:cNvPr>
          <p:cNvSpPr>
            <a:spLocks noGrp="1"/>
          </p:cNvSpPr>
          <p:nvPr>
            <p:ph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When the water is propelled through the pipes on its way to the flash mixer a specified amount of chlorine is injected into the pipes, and it takes around 15-30 seconds after the injection of chlorine and before reaching the mixing phase.</a:t>
            </a:r>
          </a:p>
          <a:p>
            <a:pPr marL="0" indent="0">
              <a:buNone/>
            </a:pPr>
            <a:r>
              <a:rPr lang="en-US" dirty="0">
                <a:solidFill>
                  <a:schemeClr val="bg1"/>
                </a:solidFill>
                <a:latin typeface="Times New Roman" panose="02020603050405020304" pitchFamily="18" charset="0"/>
                <a:cs typeface="Times New Roman" panose="02020603050405020304" pitchFamily="18" charset="0"/>
              </a:rPr>
              <a:t>Chlorine is added in order to eliminate living organisms like parasites or planktons.</a:t>
            </a:r>
          </a:p>
          <a:p>
            <a:pPr marL="0" indent="0">
              <a:buNone/>
            </a:pPr>
            <a:r>
              <a:rPr lang="en-US" dirty="0">
                <a:solidFill>
                  <a:schemeClr val="bg1"/>
                </a:solidFill>
                <a:latin typeface="Times New Roman" panose="02020603050405020304" pitchFamily="18" charset="0"/>
                <a:cs typeface="Times New Roman" panose="02020603050405020304" pitchFamily="18" charset="0"/>
              </a:rPr>
              <a:t>The second injection is Alum which is used to catch non-living objects like dust and its sorts  </a:t>
            </a:r>
          </a:p>
          <a:p>
            <a:pPr marL="0" indent="0">
              <a:buNone/>
            </a:pPr>
            <a:r>
              <a:rPr lang="en-US" dirty="0">
                <a:solidFill>
                  <a:schemeClr val="bg1"/>
                </a:solidFill>
                <a:latin typeface="Times New Roman" panose="02020603050405020304" pitchFamily="18" charset="0"/>
                <a:cs typeface="Times New Roman" panose="02020603050405020304" pitchFamily="18" charset="0"/>
              </a:rPr>
              <a:t>The alum has positive and negative ions that attracts and merges with all sorts of non-living unneeded objects.</a:t>
            </a:r>
          </a:p>
        </p:txBody>
      </p:sp>
      <p:cxnSp>
        <p:nvCxnSpPr>
          <p:cNvPr id="4" name="Straight Connector 3">
            <a:extLst>
              <a:ext uri="{FF2B5EF4-FFF2-40B4-BE49-F238E27FC236}">
                <a16:creationId xmlns:a16="http://schemas.microsoft.com/office/drawing/2014/main" id="{23853CD7-8B58-1D38-7736-D0D1956DE56B}"/>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57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56A44-36A7-071D-DC8E-F0A48C4BD2A5}"/>
              </a:ext>
            </a:extLst>
          </p:cNvPr>
          <p:cNvSpPr>
            <a:spLocks noGrp="1"/>
          </p:cNvSpPr>
          <p:nvPr>
            <p:ph type="title"/>
          </p:nvPr>
        </p:nvSpPr>
        <p:spPr/>
        <p:txBody>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Chemical</a:t>
            </a:r>
            <a:r>
              <a:rPr lang="en-US" dirty="0">
                <a:solidFill>
                  <a:schemeClr val="bg1"/>
                </a:solidFill>
                <a:latin typeface="Times New Roman" panose="02020603050405020304" pitchFamily="18" charset="0"/>
                <a:cs typeface="Times New Roman" panose="02020603050405020304" pitchFamily="18" charset="0"/>
              </a:rPr>
              <a:t> </a:t>
            </a:r>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injections</a:t>
            </a:r>
          </a:p>
        </p:txBody>
      </p:sp>
      <p:sp>
        <p:nvSpPr>
          <p:cNvPr id="3" name="Content Placeholder 2">
            <a:extLst>
              <a:ext uri="{FF2B5EF4-FFF2-40B4-BE49-F238E27FC236}">
                <a16:creationId xmlns:a16="http://schemas.microsoft.com/office/drawing/2014/main" id="{3094A443-C329-A582-7D00-7978DAE898F3}"/>
              </a:ext>
            </a:extLst>
          </p:cNvPr>
          <p:cNvSpPr>
            <a:spLocks noGrp="1"/>
          </p:cNvSpPr>
          <p:nvPr>
            <p:ph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In order to replicate the injection idea, we used hanging infusion bags for both chlorine and Alum.</a:t>
            </a:r>
          </a:p>
          <a:p>
            <a:pPr marL="0" indent="0">
              <a:buNone/>
            </a:pPr>
            <a:r>
              <a:rPr lang="en-US" dirty="0">
                <a:solidFill>
                  <a:schemeClr val="bg1"/>
                </a:solidFill>
                <a:latin typeface="Times New Roman" panose="02020603050405020304" pitchFamily="18" charset="0"/>
                <a:cs typeface="Times New Roman" panose="02020603050405020304" pitchFamily="18" charset="0"/>
              </a:rPr>
              <a:t>The Alum and chlorine injection is controlled by liquid valves, so we could easily stop the injection when needed.</a:t>
            </a:r>
          </a:p>
          <a:p>
            <a:pPr marL="0" indent="0">
              <a:buNone/>
            </a:pPr>
            <a:r>
              <a:rPr lang="en-US" dirty="0">
                <a:solidFill>
                  <a:schemeClr val="bg1"/>
                </a:solidFill>
                <a:latin typeface="Times New Roman" panose="02020603050405020304" pitchFamily="18" charset="0"/>
                <a:cs typeface="Times New Roman" panose="02020603050405020304" pitchFamily="18" charset="0"/>
              </a:rPr>
              <a:t>The injection process was made in the same order as a real treatment plant, since that the chlorine injection process takes around 6-8 seconds before it reaches the next phase.</a:t>
            </a:r>
          </a:p>
        </p:txBody>
      </p:sp>
      <p:cxnSp>
        <p:nvCxnSpPr>
          <p:cNvPr id="4" name="Straight Connector 3">
            <a:extLst>
              <a:ext uri="{FF2B5EF4-FFF2-40B4-BE49-F238E27FC236}">
                <a16:creationId xmlns:a16="http://schemas.microsoft.com/office/drawing/2014/main" id="{04592F77-8DA0-B42A-06B4-1F6EF05D25ED}"/>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12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FB15-A1AB-C906-33F6-859FF3AD137A}"/>
              </a:ext>
            </a:extLst>
          </p:cNvPr>
          <p:cNvSpPr>
            <a:spLocks noGrp="1"/>
          </p:cNvSpPr>
          <p:nvPr>
            <p:ph type="title"/>
          </p:nvPr>
        </p:nvSpPr>
        <p:spPr/>
        <p:txBody>
          <a:bodyPr>
            <a:normAutofit/>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Flocculation</a:t>
            </a:r>
          </a:p>
        </p:txBody>
      </p:sp>
      <p:sp>
        <p:nvSpPr>
          <p:cNvPr id="3" name="Content Placeholder 2">
            <a:extLst>
              <a:ext uri="{FF2B5EF4-FFF2-40B4-BE49-F238E27FC236}">
                <a16:creationId xmlns:a16="http://schemas.microsoft.com/office/drawing/2014/main" id="{656D97CB-BA5D-ED6D-A70F-0840FBAEB3DB}"/>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The flash mixing: it is mixing the flocculant materials with raw water to create a uniform distribution of the flocculent material (alum) through the water, and this process takes place within seconds. </a:t>
            </a:r>
          </a:p>
          <a:p>
            <a:pPr marL="0" indent="0">
              <a:buNone/>
            </a:pPr>
            <a:r>
              <a:rPr lang="en-US" dirty="0">
                <a:solidFill>
                  <a:schemeClr val="bg1"/>
                </a:solidFill>
                <a:latin typeface="Times New Roman" panose="02020603050405020304" pitchFamily="18" charset="0"/>
                <a:cs typeface="Times New Roman" panose="02020603050405020304" pitchFamily="18" charset="0"/>
              </a:rPr>
              <a:t>If that process is longer than a couple of seconds, the flocculants would break again separating the Alum from the objects it was once stuck to.</a:t>
            </a:r>
          </a:p>
        </p:txBody>
      </p:sp>
      <p:cxnSp>
        <p:nvCxnSpPr>
          <p:cNvPr id="4" name="Straight Connector 3">
            <a:extLst>
              <a:ext uri="{FF2B5EF4-FFF2-40B4-BE49-F238E27FC236}">
                <a16:creationId xmlns:a16="http://schemas.microsoft.com/office/drawing/2014/main" id="{D3EF3407-50E3-AA92-EDA2-8FCD3AE3EFD8}"/>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7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23E8-886F-678B-815E-4A81BD976D77}"/>
              </a:ext>
            </a:extLst>
          </p:cNvPr>
          <p:cNvSpPr>
            <a:spLocks noGrp="1"/>
          </p:cNvSpPr>
          <p:nvPr>
            <p:ph type="title"/>
          </p:nvPr>
        </p:nvSpPr>
        <p:spPr/>
        <p:txBody>
          <a:bodyPr>
            <a:normAutofit/>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Flocculation</a:t>
            </a:r>
          </a:p>
        </p:txBody>
      </p:sp>
      <p:sp>
        <p:nvSpPr>
          <p:cNvPr id="3" name="Content Placeholder 2">
            <a:extLst>
              <a:ext uri="{FF2B5EF4-FFF2-40B4-BE49-F238E27FC236}">
                <a16:creationId xmlns:a16="http://schemas.microsoft.com/office/drawing/2014/main" id="{9399705E-8D9B-B167-FAFB-193924EAABD0}"/>
              </a:ext>
            </a:extLst>
          </p:cNvPr>
          <p:cNvSpPr>
            <a:spLocks noGrp="1"/>
          </p:cNvSpPr>
          <p:nvPr>
            <p:ph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Imitation of the flocculation process was created using a glass tank as the water container and an actuator that acts as the mixer that Stirs the flocculant materials in the water and a water detection sensor that indicates the existence of water in the tank to start the actuator.</a:t>
            </a:r>
          </a:p>
          <a:p>
            <a:pPr marL="0" indent="0">
              <a:buNone/>
            </a:pPr>
            <a:r>
              <a:rPr lang="en-US" dirty="0">
                <a:solidFill>
                  <a:schemeClr val="bg1"/>
                </a:solidFill>
                <a:latin typeface="Times New Roman" panose="02020603050405020304" pitchFamily="18" charset="0"/>
                <a:cs typeface="Times New Roman" panose="02020603050405020304" pitchFamily="18" charset="0"/>
              </a:rPr>
              <a:t>The water enters the tank from below and continues rising until it reaches the top of the tank, and it flows through a specially designed conduit that is connected to a pipe that delivers the water to the next phase.</a:t>
            </a:r>
          </a:p>
        </p:txBody>
      </p:sp>
      <p:cxnSp>
        <p:nvCxnSpPr>
          <p:cNvPr id="4" name="Straight Connector 3">
            <a:extLst>
              <a:ext uri="{FF2B5EF4-FFF2-40B4-BE49-F238E27FC236}">
                <a16:creationId xmlns:a16="http://schemas.microsoft.com/office/drawing/2014/main" id="{0FE4A636-3292-F950-E504-5B332738ECE4}"/>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0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52FC658-BEEC-5EED-7E88-1EBE9A4702A3}"/>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9698" r="2" b="23146"/>
          <a:stretch/>
        </p:blipFill>
        <p:spPr>
          <a:xfrm>
            <a:off x="20" y="10"/>
            <a:ext cx="8450297" cy="6857990"/>
          </a:xfrm>
          <a:prstGeom prst="rect">
            <a:avLst/>
          </a:prstGeom>
        </p:spPr>
      </p:pic>
      <p:sp>
        <p:nvSpPr>
          <p:cNvPr id="12" name="TextBox 11">
            <a:extLst>
              <a:ext uri="{FF2B5EF4-FFF2-40B4-BE49-F238E27FC236}">
                <a16:creationId xmlns:a16="http://schemas.microsoft.com/office/drawing/2014/main" id="{86A86A89-F946-E9AB-BB08-C59FC7E6A64F}"/>
              </a:ext>
            </a:extLst>
          </p:cNvPr>
          <p:cNvSpPr txBox="1"/>
          <p:nvPr/>
        </p:nvSpPr>
        <p:spPr>
          <a:xfrm>
            <a:off x="838200" y="2219785"/>
            <a:ext cx="4619621" cy="3957178"/>
          </a:xfrm>
          <a:prstGeom prst="rect">
            <a:avLst/>
          </a:prstGeom>
        </p:spPr>
        <p:txBody>
          <a:bodyPr vert="horz" lIns="91440" tIns="45720" rIns="91440" bIns="45720" rtlCol="0">
            <a:normAutofit/>
          </a:bodyPr>
          <a:lstStyle/>
          <a:p>
            <a:pPr indent="-228600">
              <a:lnSpc>
                <a:spcPct val="90000"/>
              </a:lnSpc>
              <a:spcBef>
                <a:spcPct val="0"/>
              </a:spcBef>
              <a:spcAft>
                <a:spcPts val="600"/>
              </a:spcAft>
              <a:buFont typeface="Arial" panose="020B0604020202020204" pitchFamily="34" charset="0"/>
              <a:buChar char="•"/>
            </a:pPr>
            <a:r>
              <a:rPr lang="en-US" sz="4400" b="1" dirty="0">
                <a:solidFill>
                  <a:schemeClr val="bg1"/>
                </a:solidFill>
                <a:latin typeface="Times New Roman" panose="02020603050405020304" pitchFamily="18" charset="0"/>
                <a:cs typeface="Times New Roman" panose="02020603050405020304" pitchFamily="18" charset="0"/>
              </a:rPr>
              <a:t>Flash mixer tank</a:t>
            </a:r>
          </a:p>
        </p:txBody>
      </p:sp>
      <p:pic>
        <p:nvPicPr>
          <p:cNvPr id="11" name="Picture 10" descr="A close-up of a machine&#10;&#10;Description automatically generated">
            <a:extLst>
              <a:ext uri="{FF2B5EF4-FFF2-40B4-BE49-F238E27FC236}">
                <a16:creationId xmlns:a16="http://schemas.microsoft.com/office/drawing/2014/main" id="{399F60AD-275B-645E-A9E1-35D4425DE9D9}"/>
              </a:ext>
            </a:extLst>
          </p:cNvPr>
          <p:cNvPicPr>
            <a:picLocks noChangeAspect="1"/>
          </p:cNvPicPr>
          <p:nvPr/>
        </p:nvPicPr>
        <p:blipFill rotWithShape="1">
          <a:blip r:embed="rId3">
            <a:extLst>
              <a:ext uri="{28A0092B-C50C-407E-A947-70E740481C1C}">
                <a14:useLocalDpi xmlns:a14="http://schemas.microsoft.com/office/drawing/2010/main" val="0"/>
              </a:ext>
            </a:extLst>
          </a:blip>
          <a:srcRect r="2" b="3103"/>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03087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3807-374F-D4C5-F73F-1C7A33D822B8}"/>
              </a:ext>
            </a:extLst>
          </p:cNvPr>
          <p:cNvSpPr>
            <a:spLocks noGrp="1"/>
          </p:cNvSpPr>
          <p:nvPr>
            <p:ph type="title"/>
          </p:nvPr>
        </p:nvSpPr>
        <p:spPr/>
        <p:txBody>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Coagulation</a:t>
            </a:r>
            <a:r>
              <a:rPr lang="en-US" dirty="0">
                <a:solidFill>
                  <a:schemeClr val="bg1"/>
                </a:solidFill>
                <a:latin typeface="Times New Roman" panose="02020603050405020304" pitchFamily="18" charset="0"/>
                <a:cs typeface="Times New Roman" panose="02020603050405020304" pitchFamily="18" charset="0"/>
              </a:rPr>
              <a:t> </a:t>
            </a:r>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and</a:t>
            </a:r>
            <a:r>
              <a:rPr lang="en-US" dirty="0">
                <a:solidFill>
                  <a:schemeClr val="bg1"/>
                </a:solidFill>
                <a:latin typeface="Times New Roman" panose="02020603050405020304" pitchFamily="18" charset="0"/>
                <a:cs typeface="Times New Roman" panose="02020603050405020304" pitchFamily="18" charset="0"/>
              </a:rPr>
              <a:t> </a:t>
            </a:r>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Sedimentation</a:t>
            </a:r>
          </a:p>
        </p:txBody>
      </p:sp>
      <p:sp>
        <p:nvSpPr>
          <p:cNvPr id="3" name="Content Placeholder 2">
            <a:extLst>
              <a:ext uri="{FF2B5EF4-FFF2-40B4-BE49-F238E27FC236}">
                <a16:creationId xmlns:a16="http://schemas.microsoft.com/office/drawing/2014/main" id="{5574F283-D4B6-F2A3-5CE9-CE93B41910E7}"/>
              </a:ext>
            </a:extLst>
          </p:cNvPr>
          <p:cNvSpPr>
            <a:spLocks noGrp="1"/>
          </p:cNvSpPr>
          <p:nvPr>
            <p:ph idx="1"/>
          </p:nvPr>
        </p:nvSpPr>
        <p:spPr>
          <a:xfrm>
            <a:off x="838200" y="1825625"/>
            <a:ext cx="10610850" cy="4351338"/>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Coagulation takes some time and needs slow mixing to be achieved. Due to the existence of Alum coagulant material is formed and precipitated in the bottom of the basin that later is driven to the sludge.</a:t>
            </a:r>
          </a:p>
          <a:p>
            <a:pPr marL="0" indent="0">
              <a:buNone/>
            </a:pPr>
            <a:r>
              <a:rPr lang="en-US" dirty="0">
                <a:solidFill>
                  <a:schemeClr val="bg1"/>
                </a:solidFill>
                <a:latin typeface="Times New Roman" panose="02020603050405020304" pitchFamily="18" charset="0"/>
                <a:cs typeface="Times New Roman" panose="02020603050405020304" pitchFamily="18" charset="0"/>
              </a:rPr>
              <a:t>Sedimentation: The sedimentation process is known in the stages of treatment and purification of drinking water as the main procedure for the sedimentation of materials and plankton from the water and the preparation of water to enter the next stage, which is the filtration process.</a:t>
            </a:r>
          </a:p>
          <a:p>
            <a:pPr marL="0" indent="0">
              <a:buNone/>
            </a:pPr>
            <a:r>
              <a:rPr lang="en-US" dirty="0">
                <a:solidFill>
                  <a:schemeClr val="bg1"/>
                </a:solidFill>
                <a:latin typeface="Times New Roman" panose="02020603050405020304" pitchFamily="18" charset="0"/>
                <a:cs typeface="Times New Roman" panose="02020603050405020304" pitchFamily="18" charset="0"/>
              </a:rPr>
              <a:t>Usually that basin operates about 15 minutes every 2 hours of the plants operation.</a:t>
            </a:r>
          </a:p>
        </p:txBody>
      </p:sp>
      <p:cxnSp>
        <p:nvCxnSpPr>
          <p:cNvPr id="8" name="Straight Connector 7">
            <a:extLst>
              <a:ext uri="{FF2B5EF4-FFF2-40B4-BE49-F238E27FC236}">
                <a16:creationId xmlns:a16="http://schemas.microsoft.com/office/drawing/2014/main" id="{28C7B302-2055-1BE9-8201-E1CBABD1E950}"/>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945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4B82-91DB-9C4C-F293-4F29F4964DA5}"/>
              </a:ext>
            </a:extLst>
          </p:cNvPr>
          <p:cNvSpPr>
            <a:spLocks noGrp="1"/>
          </p:cNvSpPr>
          <p:nvPr>
            <p:ph type="title"/>
          </p:nvPr>
        </p:nvSpPr>
        <p:spPr/>
        <p:txBody>
          <a:bodyPr>
            <a:normAutofit/>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Coagulation</a:t>
            </a:r>
          </a:p>
        </p:txBody>
      </p:sp>
      <p:sp>
        <p:nvSpPr>
          <p:cNvPr id="3" name="Content Placeholder 2">
            <a:extLst>
              <a:ext uri="{FF2B5EF4-FFF2-40B4-BE49-F238E27FC236}">
                <a16:creationId xmlns:a16="http://schemas.microsoft.com/office/drawing/2014/main" id="{057F0236-A3B5-BC97-BCF6-E8432B738075}"/>
              </a:ext>
            </a:extLst>
          </p:cNvPr>
          <p:cNvSpPr>
            <a:spLocks noGrp="1"/>
          </p:cNvSpPr>
          <p:nvPr>
            <p:ph idx="1"/>
          </p:nvPr>
        </p:nvSpPr>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Coagulation is represented in our replica in by using a glass tank in lower plane than the previous tank so that water would flow smoothly to it.</a:t>
            </a:r>
          </a:p>
          <a:p>
            <a:pPr marL="0" indent="0">
              <a:buNone/>
            </a:pPr>
            <a:r>
              <a:rPr lang="en-US" dirty="0">
                <a:solidFill>
                  <a:schemeClr val="bg1"/>
                </a:solidFill>
                <a:latin typeface="Times New Roman" panose="02020603050405020304" pitchFamily="18" charset="0"/>
                <a:cs typeface="Times New Roman" panose="02020603050405020304" pitchFamily="18" charset="0"/>
              </a:rPr>
              <a:t>The tank contains a slow mixer for the coagulation process and a water detection sensor to start the actuator when water is detected in the tank.</a:t>
            </a:r>
          </a:p>
          <a:p>
            <a:pPr marL="0" indent="0">
              <a:buNone/>
            </a:pPr>
            <a:r>
              <a:rPr lang="en-US" dirty="0">
                <a:solidFill>
                  <a:schemeClr val="bg1"/>
                </a:solidFill>
                <a:latin typeface="Times New Roman" panose="02020603050405020304" pitchFamily="18" charset="0"/>
                <a:cs typeface="Times New Roman" panose="02020603050405020304" pitchFamily="18" charset="0"/>
              </a:rPr>
              <a:t>The tank is filled from below just like the previous one but the delivery to the next phase is different.</a:t>
            </a:r>
          </a:p>
        </p:txBody>
      </p:sp>
      <p:cxnSp>
        <p:nvCxnSpPr>
          <p:cNvPr id="4" name="Straight Connector 3">
            <a:extLst>
              <a:ext uri="{FF2B5EF4-FFF2-40B4-BE49-F238E27FC236}">
                <a16:creationId xmlns:a16="http://schemas.microsoft.com/office/drawing/2014/main" id="{A90301CF-4086-DDC9-555F-7C184332A46D}"/>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894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water turbine&#10;&#10;Description automatically generated">
            <a:extLst>
              <a:ext uri="{FF2B5EF4-FFF2-40B4-BE49-F238E27FC236}">
                <a16:creationId xmlns:a16="http://schemas.microsoft.com/office/drawing/2014/main" id="{D7594DE1-49A6-EC3F-942E-4ED95EB5328D}"/>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20548" r="-1" b="4778"/>
          <a:stretch/>
        </p:blipFill>
        <p:spPr>
          <a:xfrm>
            <a:off x="-170" y="10"/>
            <a:ext cx="8450317" cy="6857990"/>
          </a:xfrm>
          <a:prstGeom prst="rect">
            <a:avLst/>
          </a:prstGeom>
        </p:spPr>
      </p:pic>
      <p:sp>
        <p:nvSpPr>
          <p:cNvPr id="2" name="Title 1">
            <a:extLst>
              <a:ext uri="{FF2B5EF4-FFF2-40B4-BE49-F238E27FC236}">
                <a16:creationId xmlns:a16="http://schemas.microsoft.com/office/drawing/2014/main" id="{EAFE7D41-5D40-F885-0E86-8291E5776751}"/>
              </a:ext>
            </a:extLst>
          </p:cNvPr>
          <p:cNvSpPr>
            <a:spLocks noGrp="1"/>
          </p:cNvSpPr>
          <p:nvPr>
            <p:ph type="title"/>
          </p:nvPr>
        </p:nvSpPr>
        <p:spPr>
          <a:xfrm>
            <a:off x="802622" y="1810139"/>
            <a:ext cx="4620584" cy="722580"/>
          </a:xfrm>
        </p:spPr>
        <p:txBody>
          <a:bodyPr vert="horz" lIns="91440" tIns="45720" rIns="91440" bIns="45720" rtlCol="0" anchor="b">
            <a:normAutofit/>
          </a:bodyPr>
          <a:lstStyle/>
          <a:p>
            <a:r>
              <a:rPr lang="en-US" b="1" kern="1200" dirty="0">
                <a:solidFill>
                  <a:srgbClr val="FFFFFF"/>
                </a:solidFill>
                <a:latin typeface="+mj-lt"/>
                <a:ea typeface="+mj-ea"/>
                <a:cs typeface="+mj-cs"/>
              </a:rPr>
              <a:t>Slow mixer </a:t>
            </a:r>
          </a:p>
        </p:txBody>
      </p:sp>
      <p:pic>
        <p:nvPicPr>
          <p:cNvPr id="8" name="Picture 7" descr="A close-up of a fish tank&#10;&#10;Description automatically generated">
            <a:extLst>
              <a:ext uri="{FF2B5EF4-FFF2-40B4-BE49-F238E27FC236}">
                <a16:creationId xmlns:a16="http://schemas.microsoft.com/office/drawing/2014/main" id="{FA41DECB-8DCE-0672-3524-C0F38BD257F5}"/>
              </a:ext>
            </a:extLst>
          </p:cNvPr>
          <p:cNvPicPr>
            <a:picLocks noChangeAspect="1"/>
          </p:cNvPicPr>
          <p:nvPr/>
        </p:nvPicPr>
        <p:blipFill rotWithShape="1">
          <a:blip r:embed="rId4">
            <a:extLst>
              <a:ext uri="{28A0092B-C50C-407E-A947-70E740481C1C}">
                <a14:useLocalDpi xmlns:a14="http://schemas.microsoft.com/office/drawing/2010/main" val="0"/>
              </a:ext>
            </a:extLst>
          </a:blip>
          <a:srcRect t="2771" r="-1" b="17869"/>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0181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5EB62-D411-F95F-EB62-11549E2522EF}"/>
              </a:ext>
            </a:extLst>
          </p:cNvPr>
          <p:cNvSpPr>
            <a:spLocks noGrp="1"/>
          </p:cNvSpPr>
          <p:nvPr>
            <p:ph type="title"/>
          </p:nvPr>
        </p:nvSpPr>
        <p:spPr/>
        <p:txBody>
          <a:bodyPr>
            <a:normAutofit/>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Sedimentation</a:t>
            </a:r>
          </a:p>
        </p:txBody>
      </p:sp>
      <p:sp>
        <p:nvSpPr>
          <p:cNvPr id="3" name="Content Placeholder 2">
            <a:extLst>
              <a:ext uri="{FF2B5EF4-FFF2-40B4-BE49-F238E27FC236}">
                <a16:creationId xmlns:a16="http://schemas.microsoft.com/office/drawing/2014/main" id="{0E11CE71-5FE9-86EA-8F07-1ACD61592C4C}"/>
              </a:ext>
            </a:extLst>
          </p:cNvPr>
          <p:cNvSpPr>
            <a:spLocks noGrp="1"/>
          </p:cNvSpPr>
          <p:nvPr>
            <p:ph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Through six parallel tubes the water is driven to the sedimentation tank that contains an actuator that operates when needed to drive sediments to the sludge at a specified time, so that tank contains a water valve the opens when needed to deliver the sediments to the sludge.</a:t>
            </a:r>
          </a:p>
          <a:p>
            <a:pPr marL="0" indent="0">
              <a:buNone/>
            </a:pPr>
            <a:r>
              <a:rPr lang="en-US" dirty="0">
                <a:solidFill>
                  <a:schemeClr val="bg1"/>
                </a:solidFill>
                <a:latin typeface="Times New Roman" panose="02020603050405020304" pitchFamily="18" charset="0"/>
                <a:cs typeface="Times New Roman" panose="02020603050405020304" pitchFamily="18" charset="0"/>
              </a:rPr>
              <a:t>The tank also contains a water detection sensor to perform the same function as the previous two sensors.</a:t>
            </a:r>
          </a:p>
        </p:txBody>
      </p:sp>
      <p:cxnSp>
        <p:nvCxnSpPr>
          <p:cNvPr id="4" name="Straight Connector 3">
            <a:extLst>
              <a:ext uri="{FF2B5EF4-FFF2-40B4-BE49-F238E27FC236}">
                <a16:creationId xmlns:a16="http://schemas.microsoft.com/office/drawing/2014/main" id="{9EF0CEF6-2DD6-A042-3C3A-0344DC748A68}"/>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08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A061BA2E-A388-41C5-B73A-B0FEB6B1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machine&#10;&#10;Description automatically generated">
            <a:extLst>
              <a:ext uri="{FF2B5EF4-FFF2-40B4-BE49-F238E27FC236}">
                <a16:creationId xmlns:a16="http://schemas.microsoft.com/office/drawing/2014/main" id="{A2407735-07F2-84D6-3C6D-36BB8F2B07FF}"/>
              </a:ext>
            </a:extLst>
          </p:cNvPr>
          <p:cNvPicPr>
            <a:picLocks noChangeAspect="1"/>
          </p:cNvPicPr>
          <p:nvPr/>
        </p:nvPicPr>
        <p:blipFill rotWithShape="1">
          <a:blip r:embed="rId2">
            <a:extLst>
              <a:ext uri="{28A0092B-C50C-407E-A947-70E740481C1C}">
                <a14:useLocalDpi xmlns:a14="http://schemas.microsoft.com/office/drawing/2010/main" val="0"/>
              </a:ext>
            </a:extLst>
          </a:blip>
          <a:srcRect t="14831" r="-1" b="-1"/>
          <a:stretch/>
        </p:blipFill>
        <p:spPr>
          <a:xfrm>
            <a:off x="-1" y="10"/>
            <a:ext cx="6096001" cy="6857990"/>
          </a:xfrm>
          <a:prstGeom prst="rect">
            <a:avLst/>
          </a:prstGeom>
        </p:spPr>
      </p:pic>
      <p:pic>
        <p:nvPicPr>
          <p:cNvPr id="5" name="Content Placeholder 4" descr="A close-up of a water tank&#10;&#10;Description automatically generated">
            <a:extLst>
              <a:ext uri="{FF2B5EF4-FFF2-40B4-BE49-F238E27FC236}">
                <a16:creationId xmlns:a16="http://schemas.microsoft.com/office/drawing/2014/main" id="{469FAEEF-0B7F-CD23-51E2-5367446C0AE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4155" r="1" b="29019"/>
          <a:stretch/>
        </p:blipFill>
        <p:spPr>
          <a:xfrm>
            <a:off x="6094476" y="10"/>
            <a:ext cx="6094477" cy="6857990"/>
          </a:xfrm>
          <a:prstGeom prst="rect">
            <a:avLst/>
          </a:prstGeom>
        </p:spPr>
      </p:pic>
      <p:sp>
        <p:nvSpPr>
          <p:cNvPr id="18" name="Rectangle 13">
            <a:extLst>
              <a:ext uri="{FF2B5EF4-FFF2-40B4-BE49-F238E27FC236}">
                <a16:creationId xmlns:a16="http://schemas.microsoft.com/office/drawing/2014/main" id="{76E192A2-3ED3-4081-8A86-A22B51141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52902" y="-1181101"/>
            <a:ext cx="3886200" cy="12192001"/>
          </a:xfrm>
          <a:prstGeom prst="rect">
            <a:avLst/>
          </a:prstGeom>
          <a:gradFill>
            <a:gsLst>
              <a:gs pos="41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32E6F4-9537-FA9F-90D2-8B245E128C1B}"/>
              </a:ext>
            </a:extLst>
          </p:cNvPr>
          <p:cNvSpPr>
            <a:spLocks noGrp="1"/>
          </p:cNvSpPr>
          <p:nvPr>
            <p:ph type="title"/>
          </p:nvPr>
        </p:nvSpPr>
        <p:spPr>
          <a:xfrm>
            <a:off x="404553" y="3091928"/>
            <a:ext cx="9079991" cy="2387600"/>
          </a:xfrm>
        </p:spPr>
        <p:txBody>
          <a:bodyPr vert="horz" lIns="91440" tIns="45720" rIns="91440" bIns="45720" rtlCol="0" anchor="b">
            <a:normAutofit/>
          </a:bodyPr>
          <a:lstStyle/>
          <a:p>
            <a:r>
              <a:rPr lang="en-US" sz="7200" kern="1200">
                <a:solidFill>
                  <a:schemeClr val="bg1"/>
                </a:solidFill>
                <a:latin typeface="+mj-lt"/>
                <a:ea typeface="+mj-ea"/>
                <a:cs typeface="+mj-cs"/>
              </a:rPr>
              <a:t>Clarifier</a:t>
            </a:r>
          </a:p>
        </p:txBody>
      </p:sp>
      <p:sp>
        <p:nvSpPr>
          <p:cNvPr id="16" name="Rectangle: Rounded Corners 1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75039"/>
            <a:ext cx="97840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Tree>
    <p:extLst>
      <p:ext uri="{BB962C8B-B14F-4D97-AF65-F5344CB8AC3E}">
        <p14:creationId xmlns:p14="http://schemas.microsoft.com/office/powerpoint/2010/main" val="53072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3B29-A0FB-EEED-134F-BBBFEBD38A5D}"/>
              </a:ext>
            </a:extLst>
          </p:cNvPr>
          <p:cNvSpPr>
            <a:spLocks noGrp="1"/>
          </p:cNvSpPr>
          <p:nvPr>
            <p:ph type="title"/>
          </p:nvPr>
        </p:nvSpPr>
        <p:spPr>
          <a:xfrm>
            <a:off x="838200" y="103868"/>
            <a:ext cx="10515600" cy="1325563"/>
          </a:xfrm>
        </p:spPr>
        <p:txBody>
          <a:bodyPr>
            <a:normAutofit/>
          </a:bodyPr>
          <a:lstStyle/>
          <a:p>
            <a:pPr algn="ctr"/>
            <a:r>
              <a:rPr lang="en-US" sz="5400" dirty="0">
                <a:solidFill>
                  <a:schemeClr val="bg1"/>
                </a:solidFill>
                <a:latin typeface="Times New Roman" panose="02020603050405020304" pitchFamily="18" charset="0"/>
                <a:cs typeface="Times New Roman" panose="02020603050405020304" pitchFamily="18" charset="0"/>
              </a:rPr>
              <a:t> under the Supervision of </a:t>
            </a:r>
          </a:p>
        </p:txBody>
      </p:sp>
      <p:pic>
        <p:nvPicPr>
          <p:cNvPr id="5" name="Picture 4" descr="A person in a brown suit&#10;&#10;Description automatically generated">
            <a:extLst>
              <a:ext uri="{FF2B5EF4-FFF2-40B4-BE49-F238E27FC236}">
                <a16:creationId xmlns:a16="http://schemas.microsoft.com/office/drawing/2014/main" id="{13AD33AC-8825-1A06-7F0F-B731A4A71DB5}"/>
              </a:ext>
            </a:extLst>
          </p:cNvPr>
          <p:cNvPicPr>
            <a:picLocks noChangeAspect="1"/>
          </p:cNvPicPr>
          <p:nvPr/>
        </p:nvPicPr>
        <p:blipFill rotWithShape="1">
          <a:blip r:embed="rId2">
            <a:extLst>
              <a:ext uri="{28A0092B-C50C-407E-A947-70E740481C1C}">
                <a14:useLocalDpi xmlns:a14="http://schemas.microsoft.com/office/drawing/2010/main" val="0"/>
              </a:ext>
            </a:extLst>
          </a:blip>
          <a:srcRect l="9700" t="863" r="9973"/>
          <a:stretch/>
        </p:blipFill>
        <p:spPr>
          <a:xfrm>
            <a:off x="8375740" y="2148114"/>
            <a:ext cx="3816260" cy="4709886"/>
          </a:xfrm>
          <a:prstGeom prst="rect">
            <a:avLst/>
          </a:prstGeom>
          <a:ln w="28575">
            <a:noFill/>
          </a:ln>
        </p:spPr>
      </p:pic>
      <p:sp>
        <p:nvSpPr>
          <p:cNvPr id="9" name="TextBox 8">
            <a:extLst>
              <a:ext uri="{FF2B5EF4-FFF2-40B4-BE49-F238E27FC236}">
                <a16:creationId xmlns:a16="http://schemas.microsoft.com/office/drawing/2014/main" id="{A9D7BDB8-A182-305E-92D8-32B9F815E7CA}"/>
              </a:ext>
            </a:extLst>
          </p:cNvPr>
          <p:cNvSpPr txBox="1"/>
          <p:nvPr/>
        </p:nvSpPr>
        <p:spPr>
          <a:xfrm>
            <a:off x="145143" y="5602515"/>
            <a:ext cx="7997371" cy="615553"/>
          </a:xfrm>
          <a:prstGeom prst="rect">
            <a:avLst/>
          </a:prstGeom>
          <a:noFill/>
        </p:spPr>
        <p:txBody>
          <a:bodyPr wrap="square" rtlCol="0">
            <a:spAutoFit/>
          </a:bodyPr>
          <a:lstStyle/>
          <a:p>
            <a:r>
              <a:rPr lang="en-US" sz="3400" dirty="0" err="1">
                <a:solidFill>
                  <a:schemeClr val="bg1"/>
                </a:solidFill>
                <a:latin typeface="Times New Roman" panose="02020603050405020304" pitchFamily="18" charset="0"/>
                <a:cs typeface="Times New Roman" panose="02020603050405020304" pitchFamily="18" charset="0"/>
              </a:rPr>
              <a:t>Assoc.Prof.Dr</a:t>
            </a:r>
            <a:r>
              <a:rPr lang="en-US" sz="3400" dirty="0">
                <a:solidFill>
                  <a:schemeClr val="bg1"/>
                </a:solidFill>
                <a:latin typeface="Times New Roman" panose="02020603050405020304" pitchFamily="18" charset="0"/>
                <a:cs typeface="Times New Roman" panose="02020603050405020304" pitchFamily="18" charset="0"/>
              </a:rPr>
              <a:t> / Mohammed Arafa Al-</a:t>
            </a:r>
            <a:r>
              <a:rPr lang="en-US" sz="3400" dirty="0" err="1">
                <a:solidFill>
                  <a:schemeClr val="bg1"/>
                </a:solidFill>
                <a:latin typeface="Times New Roman" panose="02020603050405020304" pitchFamily="18" charset="0"/>
                <a:cs typeface="Times New Roman" panose="02020603050405020304" pitchFamily="18" charset="0"/>
              </a:rPr>
              <a:t>Badry</a:t>
            </a:r>
            <a:r>
              <a:rPr lang="en-US" sz="3400"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2818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AF2E-9538-2244-49ED-C20CBEED4524}"/>
              </a:ext>
            </a:extLst>
          </p:cNvPr>
          <p:cNvSpPr>
            <a:spLocks noGrp="1"/>
          </p:cNvSpPr>
          <p:nvPr>
            <p:ph type="title"/>
          </p:nvPr>
        </p:nvSpPr>
        <p:spPr/>
        <p:txBody>
          <a:bodyPr>
            <a:normAutofit/>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Filtration</a:t>
            </a:r>
          </a:p>
        </p:txBody>
      </p:sp>
      <p:sp>
        <p:nvSpPr>
          <p:cNvPr id="3" name="Content Placeholder 2">
            <a:extLst>
              <a:ext uri="{FF2B5EF4-FFF2-40B4-BE49-F238E27FC236}">
                <a16:creationId xmlns:a16="http://schemas.microsoft.com/office/drawing/2014/main" id="{F275F73E-B556-3C5C-7A13-B315F82D4C2F}"/>
              </a:ext>
            </a:extLst>
          </p:cNvPr>
          <p:cNvSpPr>
            <a:spLocks noGrp="1"/>
          </p:cNvSpPr>
          <p:nvPr>
            <p:ph idx="1"/>
          </p:nvPr>
        </p:nvSpPr>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The water filtration process is defined as the procedure that takes place to completely rid the water of plankton, bacteria, and algae.</a:t>
            </a:r>
          </a:p>
          <a:p>
            <a:pPr marL="0" indent="0">
              <a:buNone/>
            </a:pPr>
            <a:r>
              <a:rPr lang="en-US" dirty="0">
                <a:solidFill>
                  <a:schemeClr val="bg1"/>
                </a:solidFill>
                <a:latin typeface="Times New Roman" panose="02020603050405020304" pitchFamily="18" charset="0"/>
                <a:cs typeface="Times New Roman" panose="02020603050405020304" pitchFamily="18" charset="0"/>
              </a:rPr>
              <a:t>It simply depends on blocking any remnants that might be in the water in order to deliver the clearest possible outcome of the purification process.</a:t>
            </a:r>
          </a:p>
          <a:p>
            <a:pPr marL="0" indent="0">
              <a:buNone/>
            </a:pPr>
            <a:r>
              <a:rPr lang="en-US" dirty="0">
                <a:solidFill>
                  <a:schemeClr val="bg1"/>
                </a:solidFill>
                <a:latin typeface="Times New Roman" panose="02020603050405020304" pitchFamily="18" charset="0"/>
                <a:cs typeface="Times New Roman" panose="02020603050405020304" pitchFamily="18" charset="0"/>
              </a:rPr>
              <a:t>Usually, those filter basins get blocked by the remnants of the water or the dust in the air around the filters since that they are usually exposed, thus washing those filters every 8 or 12 hours is necessary</a:t>
            </a:r>
            <a:r>
              <a:rPr lang="en-US" dirty="0">
                <a:solidFill>
                  <a:schemeClr val="bg1"/>
                </a:solidFill>
              </a:rPr>
              <a:t>. </a:t>
            </a:r>
          </a:p>
          <a:p>
            <a:pPr marL="0" indent="0">
              <a:buNone/>
            </a:pPr>
            <a:endParaRPr lang="en-US" dirty="0">
              <a:solidFill>
                <a:schemeClr val="bg1"/>
              </a:solidFill>
            </a:endParaRPr>
          </a:p>
        </p:txBody>
      </p:sp>
      <p:cxnSp>
        <p:nvCxnSpPr>
          <p:cNvPr id="4" name="Straight Connector 3">
            <a:extLst>
              <a:ext uri="{FF2B5EF4-FFF2-40B4-BE49-F238E27FC236}">
                <a16:creationId xmlns:a16="http://schemas.microsoft.com/office/drawing/2014/main" id="{A470AEDA-FFEC-6AB3-0F99-8C594D826956}"/>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040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4D52F-5270-2913-177E-FE1AA3E710AC}"/>
              </a:ext>
            </a:extLst>
          </p:cNvPr>
          <p:cNvSpPr>
            <a:spLocks noGrp="1"/>
          </p:cNvSpPr>
          <p:nvPr>
            <p:ph type="title"/>
          </p:nvPr>
        </p:nvSpPr>
        <p:spPr/>
        <p:txBody>
          <a:bodyPr>
            <a:normAutofit/>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Filtration</a:t>
            </a:r>
          </a:p>
        </p:txBody>
      </p:sp>
      <p:sp>
        <p:nvSpPr>
          <p:cNvPr id="3" name="Content Placeholder 2">
            <a:extLst>
              <a:ext uri="{FF2B5EF4-FFF2-40B4-BE49-F238E27FC236}">
                <a16:creationId xmlns:a16="http://schemas.microsoft.com/office/drawing/2014/main" id="{3CCB0AE2-6DCE-6722-30D6-1B9B513B57E7}"/>
              </a:ext>
            </a:extLst>
          </p:cNvPr>
          <p:cNvSpPr>
            <a:spLocks noGrp="1"/>
          </p:cNvSpPr>
          <p:nvPr>
            <p:ph idx="1"/>
          </p:nvPr>
        </p:nvSpPr>
        <p:spPr>
          <a:xfrm>
            <a:off x="600364" y="1825625"/>
            <a:ext cx="10935854" cy="4351338"/>
          </a:xfrm>
        </p:spPr>
        <p:txBody>
          <a:bodyPr/>
          <a:lstStyle/>
          <a:p>
            <a:pPr marL="0" indent="0">
              <a:buNone/>
            </a:pP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filters in our project are made of glass tanks that were specially designed to handle filtering the water and washing the tank itself when it is blocked by sediment. We deployed two filters so that if one filter is being washed the other one would be working naturally parallel to each other.</a:t>
            </a:r>
          </a:p>
          <a:p>
            <a:pPr marL="0" indent="0">
              <a:buNone/>
            </a:pPr>
            <a:r>
              <a:rPr lang="en-US" dirty="0">
                <a:solidFill>
                  <a:schemeClr val="bg1"/>
                </a:solidFill>
                <a:effectLst/>
                <a:latin typeface="Times New Roman" panose="02020603050405020304" pitchFamily="18" charset="0"/>
                <a:ea typeface="Calibri" panose="020F0502020204030204" pitchFamily="34" charset="0"/>
              </a:rPr>
              <a:t>Starting with the bottom of the filter where we deployed two perforate conduits one of them supplies air and the other supplies water.</a:t>
            </a:r>
          </a:p>
          <a:p>
            <a:pPr marL="0" indent="0">
              <a:buNone/>
            </a:pPr>
            <a:r>
              <a:rPr lang="en-US" dirty="0">
                <a:solidFill>
                  <a:schemeClr val="bg1"/>
                </a:solidFill>
                <a:effectLst/>
                <a:latin typeface="Times New Roman" panose="02020603050405020304" pitchFamily="18" charset="0"/>
                <a:ea typeface="Calibri" panose="020F0502020204030204" pitchFamily="34" charset="0"/>
              </a:rPr>
              <a:t>Right above those two conduits we put two PVC shelter-like blocks that would protect the conduits from any solid materials.</a:t>
            </a:r>
          </a:p>
          <a:p>
            <a:pPr marL="0" indent="0">
              <a:buNone/>
            </a:pPr>
            <a:endPar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cxnSp>
        <p:nvCxnSpPr>
          <p:cNvPr id="4" name="Straight Connector 3">
            <a:extLst>
              <a:ext uri="{FF2B5EF4-FFF2-40B4-BE49-F238E27FC236}">
                <a16:creationId xmlns:a16="http://schemas.microsoft.com/office/drawing/2014/main" id="{3C8559B2-138E-30B6-4784-DBB616EC7EB9}"/>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535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ish inside a container&#10;&#10;Description automatically generated">
            <a:extLst>
              <a:ext uri="{FF2B5EF4-FFF2-40B4-BE49-F238E27FC236}">
                <a16:creationId xmlns:a16="http://schemas.microsoft.com/office/drawing/2014/main" id="{B3EE3434-6D3B-37A5-5435-26AA72789AD5}"/>
              </a:ext>
            </a:extLst>
          </p:cNvPr>
          <p:cNvPicPr>
            <a:picLocks noChangeAspect="1"/>
          </p:cNvPicPr>
          <p:nvPr/>
        </p:nvPicPr>
        <p:blipFill rotWithShape="1">
          <a:blip r:embed="rId2">
            <a:extLst>
              <a:ext uri="{28A0092B-C50C-407E-A947-70E740481C1C}">
                <a14:useLocalDpi xmlns:a14="http://schemas.microsoft.com/office/drawing/2010/main" val="0"/>
              </a:ext>
            </a:extLst>
          </a:blip>
          <a:srcRect r="46083"/>
          <a:stretch/>
        </p:blipFill>
        <p:spPr>
          <a:xfrm>
            <a:off x="378691" y="477653"/>
            <a:ext cx="7619534" cy="6359406"/>
          </a:xfrm>
          <a:prstGeom prst="rect">
            <a:avLst/>
          </a:prstGeom>
        </p:spPr>
      </p:pic>
      <p:pic>
        <p:nvPicPr>
          <p:cNvPr id="7" name="Picture 6" descr="A group of white pipes&#10;&#10;Description automatically generated">
            <a:extLst>
              <a:ext uri="{FF2B5EF4-FFF2-40B4-BE49-F238E27FC236}">
                <a16:creationId xmlns:a16="http://schemas.microsoft.com/office/drawing/2014/main" id="{5E3A4C41-4490-F499-8C45-C4EAEBAAB89E}"/>
              </a:ext>
            </a:extLst>
          </p:cNvPr>
          <p:cNvPicPr>
            <a:picLocks noChangeAspect="1"/>
          </p:cNvPicPr>
          <p:nvPr/>
        </p:nvPicPr>
        <p:blipFill rotWithShape="1">
          <a:blip r:embed="rId3">
            <a:extLst>
              <a:ext uri="{28A0092B-C50C-407E-A947-70E740481C1C}">
                <a14:useLocalDpi xmlns:a14="http://schemas.microsoft.com/office/drawing/2010/main" val="0"/>
              </a:ext>
            </a:extLst>
          </a:blip>
          <a:srcRect l="36443" r="37263"/>
          <a:stretch/>
        </p:blipFill>
        <p:spPr>
          <a:xfrm rot="10800000">
            <a:off x="7998224" y="20942"/>
            <a:ext cx="4192251" cy="6837058"/>
          </a:xfrm>
          <a:prstGeom prst="rect">
            <a:avLst/>
          </a:prstGeom>
        </p:spPr>
      </p:pic>
      <p:sp>
        <p:nvSpPr>
          <p:cNvPr id="8" name="TextBox 7">
            <a:extLst>
              <a:ext uri="{FF2B5EF4-FFF2-40B4-BE49-F238E27FC236}">
                <a16:creationId xmlns:a16="http://schemas.microsoft.com/office/drawing/2014/main" id="{FE40D523-9ED5-C58A-96EE-5E8E19278D12}"/>
              </a:ext>
            </a:extLst>
          </p:cNvPr>
          <p:cNvSpPr txBox="1"/>
          <p:nvPr/>
        </p:nvSpPr>
        <p:spPr>
          <a:xfrm>
            <a:off x="1206265" y="898285"/>
            <a:ext cx="385662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Perforated conduits </a:t>
            </a:r>
          </a:p>
        </p:txBody>
      </p:sp>
      <p:sp>
        <p:nvSpPr>
          <p:cNvPr id="11" name="TextBox 10">
            <a:extLst>
              <a:ext uri="{FF2B5EF4-FFF2-40B4-BE49-F238E27FC236}">
                <a16:creationId xmlns:a16="http://schemas.microsoft.com/office/drawing/2014/main" id="{8E2C4DA3-48A7-B6A1-6DE7-F0238BD20C89}"/>
              </a:ext>
            </a:extLst>
          </p:cNvPr>
          <p:cNvSpPr txBox="1"/>
          <p:nvPr/>
        </p:nvSpPr>
        <p:spPr>
          <a:xfrm>
            <a:off x="8825799" y="898285"/>
            <a:ext cx="2986550" cy="584775"/>
          </a:xfrm>
          <a:prstGeom prst="rect">
            <a:avLst/>
          </a:prstGeom>
          <a:noFill/>
        </p:spPr>
        <p:txBody>
          <a:bodyPr wrap="square" rtlCol="0">
            <a:spAutoFit/>
          </a:bodyPr>
          <a:lstStyle/>
          <a:p>
            <a:r>
              <a:rPr lang="en-US" sz="3200" dirty="0">
                <a:effectLst/>
                <a:latin typeface="Times New Roman" panose="02020603050405020304" pitchFamily="18" charset="0"/>
                <a:ea typeface="Calibri" panose="020F0502020204030204" pitchFamily="34" charset="0"/>
              </a:rPr>
              <a:t>PVC blocks</a:t>
            </a:r>
            <a:endParaRPr lang="en-US" sz="3200" dirty="0"/>
          </a:p>
        </p:txBody>
      </p:sp>
    </p:spTree>
    <p:extLst>
      <p:ext uri="{BB962C8B-B14F-4D97-AF65-F5344CB8AC3E}">
        <p14:creationId xmlns:p14="http://schemas.microsoft.com/office/powerpoint/2010/main" val="385981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EC4E-C00C-6C7C-8851-1B36DF2A9191}"/>
              </a:ext>
            </a:extLst>
          </p:cNvPr>
          <p:cNvSpPr>
            <a:spLocks noGrp="1"/>
          </p:cNvSpPr>
          <p:nvPr>
            <p:ph type="title"/>
          </p:nvPr>
        </p:nvSpPr>
        <p:spPr/>
        <p:txBody>
          <a:bodyPr/>
          <a:lstStyle/>
          <a:p>
            <a:r>
              <a:rPr lang="en-US" sz="4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Filtration</a:t>
            </a:r>
            <a:endParaRPr lang="en-US" dirty="0"/>
          </a:p>
        </p:txBody>
      </p:sp>
      <p:sp>
        <p:nvSpPr>
          <p:cNvPr id="3" name="Content Placeholder 2">
            <a:extLst>
              <a:ext uri="{FF2B5EF4-FFF2-40B4-BE49-F238E27FC236}">
                <a16:creationId xmlns:a16="http://schemas.microsoft.com/office/drawing/2014/main" id="{C9BEB4F2-5AEA-0E72-6DF2-EB1D6BD241D7}"/>
              </a:ext>
            </a:extLst>
          </p:cNvPr>
          <p:cNvSpPr>
            <a:spLocks noGrp="1"/>
          </p:cNvSpPr>
          <p:nvPr>
            <p:ph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The next layer is a perforated fiber sheet that allows the water to flow through it but prevents the upper layers from falling apart.</a:t>
            </a:r>
          </a:p>
          <a:p>
            <a:pPr marL="0" indent="0">
              <a:buNone/>
            </a:pPr>
            <a:r>
              <a:rPr lang="en-US" dirty="0">
                <a:solidFill>
                  <a:schemeClr val="bg1"/>
                </a:solidFill>
                <a:latin typeface="Times New Roman" panose="02020603050405020304" pitchFamily="18" charset="0"/>
                <a:cs typeface="Times New Roman" panose="02020603050405020304" pitchFamily="18" charset="0"/>
              </a:rPr>
              <a:t>Then comes the actual filtering layers from below we have three sizes of shingles ranging from lager ones in the bottom to smaller ones on the top and on top of those shingles a layer of sand is deployed in order to fill all the gaps in the shingles providing the best filtering results and a firm structure that filters and carries the water.</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4ADABBD8-303D-4125-F09F-462B740BA95E}"/>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7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5" name="Content Placeholder 4" descr="A glass box with a black object inside&#10;&#10;Description automatically generated">
            <a:extLst>
              <a:ext uri="{FF2B5EF4-FFF2-40B4-BE49-F238E27FC236}">
                <a16:creationId xmlns:a16="http://schemas.microsoft.com/office/drawing/2014/main" id="{44608177-3FB4-D881-C5C1-E5245673C0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318"/>
            <a:ext cx="8629650" cy="3419128"/>
          </a:xfrm>
        </p:spPr>
      </p:pic>
      <p:pic>
        <p:nvPicPr>
          <p:cNvPr id="7" name="Picture 6" descr="A glass container with rocks in it&#10;&#10;Description automatically generated">
            <a:extLst>
              <a:ext uri="{FF2B5EF4-FFF2-40B4-BE49-F238E27FC236}">
                <a16:creationId xmlns:a16="http://schemas.microsoft.com/office/drawing/2014/main" id="{67CA9BD0-D691-C69F-5823-477066770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3239"/>
            <a:ext cx="8629650" cy="3540443"/>
          </a:xfrm>
          <a:prstGeom prst="rect">
            <a:avLst/>
          </a:prstGeom>
        </p:spPr>
      </p:pic>
      <p:sp>
        <p:nvSpPr>
          <p:cNvPr id="9" name="TextBox 8">
            <a:extLst>
              <a:ext uri="{FF2B5EF4-FFF2-40B4-BE49-F238E27FC236}">
                <a16:creationId xmlns:a16="http://schemas.microsoft.com/office/drawing/2014/main" id="{0F1B9E77-0E92-D0E7-9E8D-1031FD566FDE}"/>
              </a:ext>
            </a:extLst>
          </p:cNvPr>
          <p:cNvSpPr txBox="1"/>
          <p:nvPr/>
        </p:nvSpPr>
        <p:spPr>
          <a:xfrm>
            <a:off x="9051636" y="1431494"/>
            <a:ext cx="2835564"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Perforated fiber </a:t>
            </a:r>
          </a:p>
        </p:txBody>
      </p:sp>
      <p:sp>
        <p:nvSpPr>
          <p:cNvPr id="10" name="TextBox 9">
            <a:extLst>
              <a:ext uri="{FF2B5EF4-FFF2-40B4-BE49-F238E27FC236}">
                <a16:creationId xmlns:a16="http://schemas.microsoft.com/office/drawing/2014/main" id="{487C4948-9FB9-8348-C602-BED0F152167F}"/>
              </a:ext>
            </a:extLst>
          </p:cNvPr>
          <p:cNvSpPr txBox="1"/>
          <p:nvPr/>
        </p:nvSpPr>
        <p:spPr>
          <a:xfrm>
            <a:off x="8769927" y="5073460"/>
            <a:ext cx="339898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Lage shingles layer</a:t>
            </a:r>
          </a:p>
        </p:txBody>
      </p:sp>
    </p:spTree>
    <p:extLst>
      <p:ext uri="{BB962C8B-B14F-4D97-AF65-F5344CB8AC3E}">
        <p14:creationId xmlns:p14="http://schemas.microsoft.com/office/powerpoint/2010/main" val="275713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2ED3-A511-512E-5BBC-228D736B816B}"/>
              </a:ext>
            </a:extLst>
          </p:cNvPr>
          <p:cNvSpPr>
            <a:spLocks noGrp="1"/>
          </p:cNvSpPr>
          <p:nvPr>
            <p:ph type="title"/>
          </p:nvPr>
        </p:nvSpPr>
        <p:spPr/>
        <p:txBody>
          <a:bodyPr/>
          <a:lstStyle/>
          <a:p>
            <a:r>
              <a:rPr lang="en-US" sz="4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Filtration</a:t>
            </a:r>
            <a:endParaRPr lang="en-US" dirty="0"/>
          </a:p>
        </p:txBody>
      </p:sp>
      <p:sp>
        <p:nvSpPr>
          <p:cNvPr id="3" name="Content Placeholder 2">
            <a:extLst>
              <a:ext uri="{FF2B5EF4-FFF2-40B4-BE49-F238E27FC236}">
                <a16:creationId xmlns:a16="http://schemas.microsoft.com/office/drawing/2014/main" id="{46CBB003-100E-30F8-42EC-71C5AD688BA2}"/>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Right above the sand we installed a low-level water detection sensor that delivers the indication of the water’s arrival in the tank and a high-level water detection sensor that would start the reverse washing if the filters were blocked.</a:t>
            </a:r>
          </a:p>
          <a:p>
            <a:r>
              <a:rPr lang="en-US" dirty="0">
                <a:solidFill>
                  <a:schemeClr val="bg1"/>
                </a:solidFill>
                <a:latin typeface="Times New Roman" panose="02020603050405020304" pitchFamily="18" charset="0"/>
                <a:cs typeface="Times New Roman" panose="02020603050405020304" pitchFamily="18" charset="0"/>
              </a:rPr>
              <a:t>At the top of the filter, we installed PDS conduits designed to let the water fall in a distributed way so that it wouldn’t dig a hole in the sand and on both sides of the tank we installed conduits that would deliver the water to the sludge if the tank is being washed where both of them are merged into one pipe that drive the washing water to the sludge.</a:t>
            </a:r>
          </a:p>
          <a:p>
            <a:endParaRPr lang="en-US" dirty="0"/>
          </a:p>
        </p:txBody>
      </p:sp>
      <p:cxnSp>
        <p:nvCxnSpPr>
          <p:cNvPr id="4" name="Straight Connector 3">
            <a:extLst>
              <a:ext uri="{FF2B5EF4-FFF2-40B4-BE49-F238E27FC236}">
                <a16:creationId xmlns:a16="http://schemas.microsoft.com/office/drawing/2014/main" id="{B4D8DA58-DED2-0C8D-6213-4E7C43B63163}"/>
              </a:ext>
            </a:extLst>
          </p:cNvPr>
          <p:cNvCxnSpPr>
            <a:cxnSpLocks/>
          </p:cNvCxnSpPr>
          <p:nvPr/>
        </p:nvCxnSpPr>
        <p:spPr>
          <a:xfrm>
            <a:off x="838200" y="1468582"/>
            <a:ext cx="1038398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893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hite rectangular object with a brown surface&#10;&#10;Description automatically generated">
            <a:extLst>
              <a:ext uri="{FF2B5EF4-FFF2-40B4-BE49-F238E27FC236}">
                <a16:creationId xmlns:a16="http://schemas.microsoft.com/office/drawing/2014/main" id="{C568241A-1D66-FEB2-DF83-C756BA2E7032}"/>
              </a:ext>
            </a:extLst>
          </p:cNvPr>
          <p:cNvPicPr>
            <a:picLocks noChangeAspect="1"/>
          </p:cNvPicPr>
          <p:nvPr/>
        </p:nvPicPr>
        <p:blipFill rotWithShape="1">
          <a:blip r:embed="rId2">
            <a:extLst>
              <a:ext uri="{28A0092B-C50C-407E-A947-70E740481C1C}">
                <a14:useLocalDpi xmlns:a14="http://schemas.microsoft.com/office/drawing/2010/main" val="0"/>
              </a:ext>
            </a:extLst>
          </a:blip>
          <a:srcRect l="8760" r="1124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01C43F-31D3-6D9A-4A14-B84CA28A61F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4000" dirty="0">
                <a:solidFill>
                  <a:schemeClr val="tx1">
                    <a:lumMod val="85000"/>
                    <a:lumOff val="15000"/>
                  </a:schemeClr>
                </a:solidFill>
                <a:latin typeface="Algerian" panose="04020705040A02060702" pitchFamily="82" charset="0"/>
              </a:rPr>
              <a:t>The final filter deployment</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842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0D3F-F3A1-522F-49C9-60CA966BBA07}"/>
              </a:ext>
            </a:extLst>
          </p:cNvPr>
          <p:cNvSpPr>
            <a:spLocks noGrp="1"/>
          </p:cNvSpPr>
          <p:nvPr>
            <p:ph type="title"/>
          </p:nvPr>
        </p:nvSpPr>
        <p:spPr/>
        <p:txBody>
          <a:bodyPr/>
          <a:lstStyle/>
          <a:p>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Washing the filter:</a:t>
            </a:r>
          </a:p>
        </p:txBody>
      </p:sp>
      <p:sp>
        <p:nvSpPr>
          <p:cNvPr id="3" name="Content Placeholder 2">
            <a:extLst>
              <a:ext uri="{FF2B5EF4-FFF2-40B4-BE49-F238E27FC236}">
                <a16:creationId xmlns:a16="http://schemas.microsoft.com/office/drawing/2014/main" id="{0623979E-0497-4500-4CB8-4A6D56B88612}"/>
              </a:ext>
            </a:extLst>
          </p:cNvPr>
          <p:cNvSpPr>
            <a:spLocks noGrp="1"/>
          </p:cNvSpPr>
          <p:nvPr>
            <p:ph idx="1"/>
          </p:nvPr>
        </p:nvSpPr>
        <p:spPr>
          <a:xfrm>
            <a:off x="838200" y="1690688"/>
            <a:ext cx="10799618" cy="4750666"/>
          </a:xfrm>
        </p:spPr>
        <p:txBody>
          <a:bodyPr>
            <a:normAutofit lnSpcReduction="10000"/>
          </a:bodyPr>
          <a:lstStyle/>
          <a:p>
            <a:r>
              <a:rPr lang="en-US" dirty="0">
                <a:solidFill>
                  <a:schemeClr val="bg1"/>
                </a:solidFill>
                <a:latin typeface="Times New Roman" panose="02020603050405020304" pitchFamily="18" charset="0"/>
                <a:cs typeface="Times New Roman" panose="02020603050405020304" pitchFamily="18" charset="0"/>
              </a:rPr>
              <a:t>backwashing process to wash the filter at a specific time and with specific timers to distribute the washing with air and water Where air washing is used in the first third of the entire washing period Then the washing with water begins after the end of the first sixth of the washing period and continues until the end of the washing. </a:t>
            </a:r>
          </a:p>
          <a:p>
            <a:r>
              <a:rPr lang="en-US" dirty="0">
                <a:solidFill>
                  <a:schemeClr val="bg1"/>
                </a:solidFill>
                <a:latin typeface="Times New Roman" panose="02020603050405020304" pitchFamily="18" charset="0"/>
                <a:cs typeface="Times New Roman" panose="02020603050405020304" pitchFamily="18" charset="0"/>
              </a:rPr>
              <a:t>The values of these timers are determined by SCADA and converted from real values to a memory word that the PLC understands and vice versa, as happened previously in the clarifier. </a:t>
            </a:r>
          </a:p>
          <a:p>
            <a:r>
              <a:rPr lang="en-US" dirty="0">
                <a:solidFill>
                  <a:schemeClr val="bg1"/>
                </a:solidFill>
                <a:latin typeface="Times New Roman" panose="02020603050405020304" pitchFamily="18" charset="0"/>
                <a:cs typeface="Times New Roman" panose="02020603050405020304" pitchFamily="18" charset="0"/>
              </a:rPr>
              <a:t>After the end of the backwashing process, the sludge valve in the first filter is opened Also, after completion, a message appears on the SCADA for 10 seconds to restart the backwash, and if it is not approved within the 10 seconds, it turns into a non-restart.</a:t>
            </a:r>
          </a:p>
        </p:txBody>
      </p:sp>
    </p:spTree>
    <p:extLst>
      <p:ext uri="{BB962C8B-B14F-4D97-AF65-F5344CB8AC3E}">
        <p14:creationId xmlns:p14="http://schemas.microsoft.com/office/powerpoint/2010/main" val="340663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E511-0ABE-372E-331C-52E4C4498659}"/>
              </a:ext>
            </a:extLst>
          </p:cNvPr>
          <p:cNvSpPr>
            <a:spLocks noGrp="1"/>
          </p:cNvSpPr>
          <p:nvPr>
            <p:ph type="title"/>
          </p:nvPr>
        </p:nvSpPr>
        <p:spPr/>
        <p:txBody>
          <a:bodyPr/>
          <a:lstStyle/>
          <a:p>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The sludge tank:</a:t>
            </a:r>
          </a:p>
        </p:txBody>
      </p:sp>
      <p:sp>
        <p:nvSpPr>
          <p:cNvPr id="3" name="Content Placeholder 2">
            <a:extLst>
              <a:ext uri="{FF2B5EF4-FFF2-40B4-BE49-F238E27FC236}">
                <a16:creationId xmlns:a16="http://schemas.microsoft.com/office/drawing/2014/main" id="{B65AC800-1CEF-F41B-B5A0-62E57E5BC24C}"/>
              </a:ext>
            </a:extLst>
          </p:cNvPr>
          <p:cNvSpPr>
            <a:spLocks noGrp="1"/>
          </p:cNvSpPr>
          <p:nvPr>
            <p:ph idx="1"/>
          </p:nvPr>
        </p:nvSpPr>
        <p:spPr/>
        <p:txBody>
          <a:bodyPr/>
          <a:lstStyle/>
          <a:p>
            <a:pPr marL="0" marR="0">
              <a:lnSpc>
                <a:spcPct val="115000"/>
              </a:lnSpc>
              <a:spcBef>
                <a:spcPts val="0"/>
              </a:spcBef>
              <a:spcAft>
                <a:spcPts val="10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sludge tank collects all of the unneeded unclear water from either the clarifier or from the filters after they get washed.</a:t>
            </a:r>
          </a:p>
          <a:p>
            <a:pPr marL="0" marR="0">
              <a:lnSpc>
                <a:spcPct val="115000"/>
              </a:lnSpc>
              <a:spcBef>
                <a:spcPts val="0"/>
              </a:spcBef>
              <a:spcAft>
                <a:spcPts val="10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sludge tank has two sensors:</a:t>
            </a:r>
          </a:p>
          <a:p>
            <a:pPr marL="0" marR="0" indent="0">
              <a:lnSpc>
                <a:spcPct val="115000"/>
              </a:lnSpc>
              <a:spcBef>
                <a:spcPts val="0"/>
              </a:spcBef>
              <a:spcAft>
                <a:spcPts val="1000"/>
              </a:spcAft>
              <a:buNone/>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 a low-level water detection sensor that indicates the arrival of water to the system.</a:t>
            </a:r>
          </a:p>
          <a:p>
            <a:pPr marL="0" marR="0" indent="0">
              <a:lnSpc>
                <a:spcPct val="115000"/>
              </a:lnSpc>
              <a:spcBef>
                <a:spcPts val="0"/>
              </a:spcBef>
              <a:spcAft>
                <a:spcPts val="1000"/>
              </a:spcAft>
              <a:buNone/>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a high-level water detection sensor that indicates that the sludge tank is almost full and as a result it must be emptied until the water reaches a level below the low-level water detection sensor.</a:t>
            </a:r>
          </a:p>
          <a:p>
            <a:pPr>
              <a:lnSpc>
                <a:spcPct val="115000"/>
              </a:lnSpc>
              <a:spcBef>
                <a:spcPts val="0"/>
              </a:spcBef>
              <a:spcAft>
                <a:spcPts val="10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control the operation of the emptying of the tank a water valve and a water pump are needed.</a:t>
            </a:r>
          </a:p>
          <a:p>
            <a:pPr marL="0" marR="0" indent="0">
              <a:lnSpc>
                <a:spcPct val="115000"/>
              </a:lnSpc>
              <a:spcBef>
                <a:spcPts val="0"/>
              </a:spcBef>
              <a:spcAft>
                <a:spcPts val="1000"/>
              </a:spcAft>
              <a:buNone/>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 the valve that opens when the water is at the level of the high-level sensor and closes when the water is below the low-level sensor which is all controlled by the PLC.</a:t>
            </a:r>
          </a:p>
          <a:p>
            <a:pPr marL="0" marR="0" indent="0">
              <a:lnSpc>
                <a:spcPct val="115000"/>
              </a:lnSpc>
              <a:spcBef>
                <a:spcPts val="0"/>
              </a:spcBef>
              <a:spcAft>
                <a:spcPts val="1000"/>
              </a:spcAft>
              <a:buNone/>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the water pump that would take the water away to the closest sanitation.</a:t>
            </a:r>
          </a:p>
          <a:p>
            <a:pPr marL="0" indent="0">
              <a:buNone/>
            </a:pPr>
            <a:endParaRPr lang="en-US" dirty="0"/>
          </a:p>
        </p:txBody>
      </p:sp>
    </p:spTree>
    <p:extLst>
      <p:ext uri="{BB962C8B-B14F-4D97-AF65-F5344CB8AC3E}">
        <p14:creationId xmlns:p14="http://schemas.microsoft.com/office/powerpoint/2010/main" val="871144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descr="A clear glass box with white tubes inside&#10;&#10;Description automatically generated">
            <a:extLst>
              <a:ext uri="{FF2B5EF4-FFF2-40B4-BE49-F238E27FC236}">
                <a16:creationId xmlns:a16="http://schemas.microsoft.com/office/drawing/2014/main" id="{0EDB30EA-68DA-4E93-CB8D-1BA71A1E0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844" y="1332106"/>
            <a:ext cx="4768755" cy="3845770"/>
          </a:xfrm>
          <a:prstGeom prst="rect">
            <a:avLst/>
          </a:prstGeom>
        </p:spPr>
      </p:pic>
      <p:sp>
        <p:nvSpPr>
          <p:cNvPr id="6" name="TextBox 5">
            <a:extLst>
              <a:ext uri="{FF2B5EF4-FFF2-40B4-BE49-F238E27FC236}">
                <a16:creationId xmlns:a16="http://schemas.microsoft.com/office/drawing/2014/main" id="{6DE3FC07-4AC8-0CB5-9F03-4397C13E98FB}"/>
              </a:ext>
            </a:extLst>
          </p:cNvPr>
          <p:cNvSpPr txBox="1"/>
          <p:nvPr/>
        </p:nvSpPr>
        <p:spPr>
          <a:xfrm>
            <a:off x="3752850" y="333375"/>
            <a:ext cx="4972050" cy="584775"/>
          </a:xfrm>
          <a:prstGeom prst="rect">
            <a:avLst/>
          </a:prstGeom>
          <a:noFill/>
        </p:spPr>
        <p:txBody>
          <a:bodyPr wrap="square" rtlCol="0">
            <a:spAutoFit/>
          </a:bodyPr>
          <a:lstStyle/>
          <a:p>
            <a:pPr algn="ctr"/>
            <a:r>
              <a:rPr lang="en-US" sz="3200" dirty="0">
                <a:latin typeface="Britannic Bold" panose="020B0903060703020204" pitchFamily="34" charset="0"/>
              </a:rPr>
              <a:t>The sludge tank</a:t>
            </a:r>
          </a:p>
        </p:txBody>
      </p:sp>
    </p:spTree>
    <p:extLst>
      <p:ext uri="{BB962C8B-B14F-4D97-AF65-F5344CB8AC3E}">
        <p14:creationId xmlns:p14="http://schemas.microsoft.com/office/powerpoint/2010/main" val="151424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pink scarf&#10;&#10;Description automatically generated with medium confidence">
            <a:extLst>
              <a:ext uri="{FF2B5EF4-FFF2-40B4-BE49-F238E27FC236}">
                <a16:creationId xmlns:a16="http://schemas.microsoft.com/office/drawing/2014/main" id="{8C32E9A5-18DD-838C-189C-0963B24687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07" b="3207"/>
          <a:stretch>
            <a:fillRect/>
          </a:stretch>
        </p:blipFill>
        <p:spPr>
          <a:xfrm>
            <a:off x="-7074499" y="2514600"/>
            <a:ext cx="1371600" cy="1828800"/>
          </a:xfrm>
        </p:spPr>
      </p:pic>
      <p:pic>
        <p:nvPicPr>
          <p:cNvPr id="12" name="Picture Placeholder 11" descr="A person in a suit&#10;&#10;Description automatically generated with medium confidence">
            <a:extLst>
              <a:ext uri="{FF2B5EF4-FFF2-40B4-BE49-F238E27FC236}">
                <a16:creationId xmlns:a16="http://schemas.microsoft.com/office/drawing/2014/main" id="{6C3FB60B-4F4F-FB94-FA0E-361E4B371DA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00" r="12500"/>
          <a:stretch>
            <a:fillRect/>
          </a:stretch>
        </p:blipFill>
        <p:spPr>
          <a:xfrm>
            <a:off x="-5638805" y="2514600"/>
            <a:ext cx="1371600" cy="1828800"/>
          </a:xfrm>
        </p:spPr>
      </p:pic>
      <p:pic>
        <p:nvPicPr>
          <p:cNvPr id="14" name="Picture Placeholder 13" descr="A person in a grey coat&#10;&#10;Description automatically generated with low confidence">
            <a:extLst>
              <a:ext uri="{FF2B5EF4-FFF2-40B4-BE49-F238E27FC236}">
                <a16:creationId xmlns:a16="http://schemas.microsoft.com/office/drawing/2014/main" id="{7747370E-8B39-8EC8-F894-65E816A940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73" r="5473"/>
          <a:stretch>
            <a:fillRect/>
          </a:stretch>
        </p:blipFill>
        <p:spPr>
          <a:xfrm>
            <a:off x="-4210944" y="2514600"/>
            <a:ext cx="1371600" cy="1828800"/>
          </a:xfrm>
        </p:spPr>
      </p:pic>
      <p:pic>
        <p:nvPicPr>
          <p:cNvPr id="16" name="Picture Placeholder 15" descr="A person in a suit&#10;&#10;Description automatically generated">
            <a:extLst>
              <a:ext uri="{FF2B5EF4-FFF2-40B4-BE49-F238E27FC236}">
                <a16:creationId xmlns:a16="http://schemas.microsoft.com/office/drawing/2014/main" id="{C194F244-9A42-E838-ACB8-4C3CFA1FED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828" r="13828"/>
          <a:stretch>
            <a:fillRect/>
          </a:stretch>
        </p:blipFill>
        <p:spPr>
          <a:xfrm>
            <a:off x="-2829372" y="2514600"/>
            <a:ext cx="1371600" cy="1828800"/>
          </a:xfrm>
        </p:spPr>
      </p:pic>
      <p:pic>
        <p:nvPicPr>
          <p:cNvPr id="18" name="Picture Placeholder 17" descr="A person in a suit&#10;&#10;Description automatically generated">
            <a:extLst>
              <a:ext uri="{FF2B5EF4-FFF2-40B4-BE49-F238E27FC236}">
                <a16:creationId xmlns:a16="http://schemas.microsoft.com/office/drawing/2014/main" id="{CB84A11C-4975-83C8-0745-4950BB773A88}"/>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5573" b="5573"/>
          <a:stretch>
            <a:fillRect/>
          </a:stretch>
        </p:blipFill>
        <p:spPr>
          <a:xfrm>
            <a:off x="-1447800" y="2514600"/>
            <a:ext cx="1371600" cy="1828800"/>
          </a:xfrm>
        </p:spPr>
      </p:pic>
      <p:sp>
        <p:nvSpPr>
          <p:cNvPr id="2" name="TextBox 1">
            <a:extLst>
              <a:ext uri="{FF2B5EF4-FFF2-40B4-BE49-F238E27FC236}">
                <a16:creationId xmlns:a16="http://schemas.microsoft.com/office/drawing/2014/main" id="{71AA62F3-98BA-917D-B3D4-692B3A8E4DA0}"/>
              </a:ext>
            </a:extLst>
          </p:cNvPr>
          <p:cNvSpPr txBox="1"/>
          <p:nvPr/>
        </p:nvSpPr>
        <p:spPr>
          <a:xfrm>
            <a:off x="3219450" y="323850"/>
            <a:ext cx="6248400" cy="646331"/>
          </a:xfrm>
          <a:prstGeom prst="rect">
            <a:avLst/>
          </a:prstGeom>
          <a:noFill/>
        </p:spPr>
        <p:txBody>
          <a:bodyPr wrap="square" rtlCol="0">
            <a:spAutoFit/>
          </a:bodyPr>
          <a:lstStyle/>
          <a:p>
            <a:pPr algn="ctr"/>
            <a:r>
              <a:rPr lang="en-US" sz="3600" b="1" dirty="0">
                <a:solidFill>
                  <a:schemeClr val="bg1"/>
                </a:solidFill>
              </a:rPr>
              <a:t>Team members</a:t>
            </a:r>
          </a:p>
        </p:txBody>
      </p:sp>
    </p:spTree>
    <p:extLst>
      <p:ext uri="{BB962C8B-B14F-4D97-AF65-F5344CB8AC3E}">
        <p14:creationId xmlns:p14="http://schemas.microsoft.com/office/powerpoint/2010/main" val="185122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75000"/>
              </a:schemeClr>
            </a:gs>
            <a:gs pos="97000">
              <a:schemeClr val="accent3">
                <a:lumMod val="50000"/>
              </a:schemeClr>
            </a:gs>
          </a:gsLst>
          <a:path path="rect">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CE3A2-E812-33EF-92FD-17127156259F}"/>
              </a:ext>
            </a:extLst>
          </p:cNvPr>
          <p:cNvSpPr>
            <a:spLocks noGrp="1"/>
          </p:cNvSpPr>
          <p:nvPr>
            <p:ph type="title"/>
          </p:nvPr>
        </p:nvSpPr>
        <p:spPr/>
        <p:txBody>
          <a:bodyPr>
            <a:normAutofit/>
          </a:bodyPr>
          <a:lstStyle/>
          <a:p>
            <a:pPr marL="0" marR="0">
              <a:lnSpc>
                <a:spcPct val="115000"/>
              </a:lnSpc>
              <a:spcBef>
                <a:spcPts val="0"/>
              </a:spcBef>
              <a:spcAft>
                <a:spcPts val="1000"/>
              </a:spcAft>
            </a:pPr>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The underground tank:</a:t>
            </a:r>
            <a:endParaRPr lang="en-US" sz="3600" dirty="0"/>
          </a:p>
        </p:txBody>
      </p:sp>
      <p:sp>
        <p:nvSpPr>
          <p:cNvPr id="3" name="Content Placeholder 2">
            <a:extLst>
              <a:ext uri="{FF2B5EF4-FFF2-40B4-BE49-F238E27FC236}">
                <a16:creationId xmlns:a16="http://schemas.microsoft.com/office/drawing/2014/main" id="{53FE20AA-6F1C-2383-527A-A177B7433386}"/>
              </a:ext>
            </a:extLst>
          </p:cNvPr>
          <p:cNvSpPr>
            <a:spLocks noGrp="1"/>
          </p:cNvSpPr>
          <p:nvPr>
            <p:ph idx="1"/>
          </p:nvPr>
        </p:nvSpPr>
        <p:spPr/>
        <p:txBody>
          <a:bodyPr/>
          <a:lstStyle/>
          <a:p>
            <a:pPr marL="0" marR="0">
              <a:lnSpc>
                <a:spcPct val="115000"/>
              </a:lnSpc>
              <a:spcBef>
                <a:spcPts val="0"/>
              </a:spcBef>
              <a:spcAft>
                <a:spcPts val="1000"/>
              </a:spcAft>
            </a:pPr>
            <a:r>
              <a:rPr lang="en-US"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The final tank receives the clean water that comes from the filters directly.</a:t>
            </a:r>
          </a:p>
          <a:p>
            <a:pPr marL="0" marR="0" indent="0">
              <a:lnSpc>
                <a:spcPct val="115000"/>
              </a:lnSpc>
              <a:spcBef>
                <a:spcPts val="0"/>
              </a:spcBef>
              <a:spcAft>
                <a:spcPts val="1000"/>
              </a:spcAft>
              <a:buNone/>
            </a:pP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r>
              <a:rPr lang="en-US" dirty="0">
                <a:solidFill>
                  <a:schemeClr val="bg1"/>
                </a:solidFill>
                <a:effectLst/>
                <a:latin typeface="Times New Roman" panose="02020603050405020304" pitchFamily="18" charset="0"/>
                <a:ea typeface="Calibri" panose="020F0502020204030204" pitchFamily="34" charset="0"/>
              </a:rPr>
              <a:t>The very same tank contains a water pump that is used to wash the filters since the water used to wash the filters reversely must be clean</a:t>
            </a:r>
            <a:r>
              <a:rPr lang="en-US" dirty="0">
                <a:solidFill>
                  <a:schemeClr val="bg1"/>
                </a:solidFill>
                <a:latin typeface="Times New Roman" panose="02020603050405020304" pitchFamily="18" charset="0"/>
                <a:ea typeface="Calibri" panose="020F0502020204030204" pitchFamily="34" charset="0"/>
              </a:rPr>
              <a:t>.</a:t>
            </a:r>
            <a:endParaRPr lang="en-US" dirty="0"/>
          </a:p>
        </p:txBody>
      </p:sp>
    </p:spTree>
    <p:extLst>
      <p:ext uri="{BB962C8B-B14F-4D97-AF65-F5344CB8AC3E}">
        <p14:creationId xmlns:p14="http://schemas.microsoft.com/office/powerpoint/2010/main" val="3244793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8B4647-A094-D5E4-D9AF-A968CD72A374}"/>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dirty="0">
                <a:solidFill>
                  <a:schemeClr val="tx1">
                    <a:lumMod val="85000"/>
                    <a:lumOff val="15000"/>
                  </a:schemeClr>
                </a:solidFill>
                <a:latin typeface="Times New Roman" panose="02020603050405020304" pitchFamily="18" charset="0"/>
                <a:cs typeface="Times New Roman" panose="02020603050405020304" pitchFamily="18" charset="0"/>
              </a:rPr>
              <a:t>The underground tank:</a:t>
            </a:r>
          </a:p>
        </p:txBody>
      </p:sp>
      <p:pic>
        <p:nvPicPr>
          <p:cNvPr id="5" name="Picture 4" descr="A large plastic water jug with a red cap&#10;&#10;Description automatically generated">
            <a:extLst>
              <a:ext uri="{FF2B5EF4-FFF2-40B4-BE49-F238E27FC236}">
                <a16:creationId xmlns:a16="http://schemas.microsoft.com/office/drawing/2014/main" id="{D3B75200-AB83-9B33-E32D-732A57AD76CF}"/>
              </a:ext>
            </a:extLst>
          </p:cNvPr>
          <p:cNvPicPr>
            <a:picLocks noChangeAspect="1"/>
          </p:cNvPicPr>
          <p:nvPr/>
        </p:nvPicPr>
        <p:blipFill rotWithShape="1">
          <a:blip r:embed="rId2">
            <a:extLst>
              <a:ext uri="{28A0092B-C50C-407E-A947-70E740481C1C}">
                <a14:useLocalDpi xmlns:a14="http://schemas.microsoft.com/office/drawing/2010/main" val="0"/>
              </a:ext>
            </a:extLst>
          </a:blip>
          <a:srcRect l="9871" r="9872" b="1"/>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208371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170219-9B5E-2319-C014-50FD12F7CE13}"/>
              </a:ext>
            </a:extLst>
          </p:cNvPr>
          <p:cNvSpPr>
            <a:spLocks noGrp="1"/>
          </p:cNvSpPr>
          <p:nvPr>
            <p:ph type="title"/>
          </p:nvPr>
        </p:nvSpPr>
        <p:spPr>
          <a:xfrm>
            <a:off x="860742" y="1124988"/>
            <a:ext cx="4425962" cy="2387600"/>
          </a:xfrm>
        </p:spPr>
        <p:txBody>
          <a:bodyPr vert="horz" lIns="91440" tIns="45720" rIns="91440" bIns="45720" rtlCol="0" anchor="b">
            <a:normAutofit/>
          </a:bodyPr>
          <a:lstStyle/>
          <a:p>
            <a:r>
              <a:rPr lang="en-US" sz="6000" dirty="0"/>
              <a:t>Electrical components</a:t>
            </a:r>
          </a:p>
        </p:txBody>
      </p:sp>
      <p:pic>
        <p:nvPicPr>
          <p:cNvPr id="20" name="Picture 17" descr="Torn rope">
            <a:extLst>
              <a:ext uri="{FF2B5EF4-FFF2-40B4-BE49-F238E27FC236}">
                <a16:creationId xmlns:a16="http://schemas.microsoft.com/office/drawing/2014/main" id="{DDE17D3E-3502-B488-ED54-4E1B8FA57784}"/>
              </a:ext>
            </a:extLst>
          </p:cNvPr>
          <p:cNvPicPr>
            <a:picLocks noChangeAspect="1"/>
          </p:cNvPicPr>
          <p:nvPr/>
        </p:nvPicPr>
        <p:blipFill rotWithShape="1">
          <a:blip r:embed="rId2"/>
          <a:srcRect l="21675" r="17821" b="1"/>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2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394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D94F7-E031-7D89-A31D-569DE7F7E2A2}"/>
              </a:ext>
            </a:extLst>
          </p:cNvPr>
          <p:cNvSpPr>
            <a:spLocks noGrp="1"/>
          </p:cNvSpPr>
          <p:nvPr>
            <p:ph type="title"/>
          </p:nvPr>
        </p:nvSpPr>
        <p:spPr>
          <a:xfrm>
            <a:off x="841248" y="548640"/>
            <a:ext cx="3600860" cy="5431536"/>
          </a:xfrm>
        </p:spPr>
        <p:txBody>
          <a:bodyPr>
            <a:normAutofit/>
          </a:bodyPr>
          <a:lstStyle/>
          <a:p>
            <a:r>
              <a:rPr lang="en-US" sz="5000" dirty="0">
                <a:latin typeface="Times New Roman" panose="02020603050405020304" pitchFamily="18" charset="0"/>
                <a:cs typeface="Times New Roman" panose="02020603050405020304" pitchFamily="18" charset="0"/>
              </a:rPr>
              <a:t>Electrical Components: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4C7478-8139-7761-6AF1-C7966E9AF9F1}"/>
              </a:ext>
            </a:extLst>
          </p:cNvPr>
          <p:cNvSpPr>
            <a:spLocks noGrp="1"/>
          </p:cNvSpPr>
          <p:nvPr>
            <p:ph idx="1"/>
          </p:nvPr>
        </p:nvSpPr>
        <p:spPr>
          <a:xfrm>
            <a:off x="4985979" y="238125"/>
            <a:ext cx="7010400" cy="6619875"/>
          </a:xfrm>
        </p:spPr>
        <p:txBody>
          <a:bodyPr anchor="ctr">
            <a:normAutofit/>
          </a:bodyPr>
          <a:lstStyle/>
          <a:p>
            <a:pPr marL="571500" indent="-571500">
              <a:buFont typeface="+mj-lt"/>
              <a:buAutoNum type="romanUcPeriod"/>
            </a:pPr>
            <a:r>
              <a:rPr lang="en-US" sz="2400" dirty="0"/>
              <a:t>PLC</a:t>
            </a: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rPr>
              <a:t>The MPI communication cable</a:t>
            </a: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cs typeface="Arial" panose="020B0604020202020204" pitchFamily="34" charset="0"/>
              </a:rPr>
              <a:t>Power supply:</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cs typeface="Arial" panose="020B0604020202020204" pitchFamily="34" charset="0"/>
              </a:rPr>
              <a:t>relays: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cs typeface="Arial" panose="020B0604020202020204" pitchFamily="34" charset="0"/>
              </a:rPr>
              <a:t>Buttons and switches: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cs typeface="Arial" panose="020B0604020202020204" pitchFamily="34" charset="0"/>
              </a:rPr>
              <a:t>LED lights: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rPr>
              <a:t>Water valves: </a:t>
            </a:r>
            <a:endParaRPr lang="en-US" sz="2400" dirty="0">
              <a:latin typeface="Times New Roman" panose="02020603050405020304" pitchFamily="18" charset="0"/>
              <a:ea typeface="Calibri" panose="020F0502020204030204" pitchFamily="34" charset="0"/>
            </a:endParaRP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rPr>
              <a:t>Water pumps</a:t>
            </a: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rPr>
              <a:t>Arduino uno:</a:t>
            </a:r>
            <a:endParaRPr lang="en-US" sz="2400" dirty="0">
              <a:latin typeface="Times New Roman" panose="02020603050405020304" pitchFamily="18" charset="0"/>
              <a:ea typeface="Calibri" panose="020F0502020204030204" pitchFamily="34" charset="0"/>
            </a:endParaRP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rPr>
              <a:t>Water detection sensors</a:t>
            </a: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rPr>
              <a:t>Motors</a:t>
            </a: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cs typeface="Arial" panose="020B0604020202020204" pitchFamily="34" charset="0"/>
              </a:rPr>
              <a:t>Siren</a:t>
            </a:r>
          </a:p>
          <a:p>
            <a:pPr marL="571500" indent="-571500">
              <a:buFont typeface="+mj-lt"/>
              <a:buAutoNum type="romanUcPeriod"/>
            </a:pPr>
            <a:r>
              <a:rPr lang="en-US" sz="2400" dirty="0">
                <a:latin typeface="Times New Roman" panose="02020603050405020304" pitchFamily="18" charset="0"/>
                <a:ea typeface="Calibri" panose="020F0502020204030204" pitchFamily="34" charset="0"/>
                <a:cs typeface="Arial" panose="020B0604020202020204" pitchFamily="34" charset="0"/>
              </a:rPr>
              <a:t>Air valves</a:t>
            </a:r>
          </a:p>
          <a:p>
            <a:pPr marL="571500" indent="-571500">
              <a:buFont typeface="+mj-lt"/>
              <a:buAutoNum type="romanUcPeriod"/>
            </a:pPr>
            <a:r>
              <a:rPr lang="en-US" sz="2400" dirty="0">
                <a:effectLst/>
                <a:latin typeface="Times New Roman" panose="02020603050405020304" pitchFamily="18" charset="0"/>
                <a:ea typeface="Calibri" panose="020F0502020204030204" pitchFamily="34" charset="0"/>
                <a:cs typeface="Arial" panose="020B0604020202020204" pitchFamily="34" charset="0"/>
              </a:rPr>
              <a:t>Air compressor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571500" indent="-571500">
              <a:buFont typeface="+mj-lt"/>
              <a:buAutoNum type="romanUcPeriod"/>
            </a:pPr>
            <a:endParaRPr lang="en-US" sz="1900" dirty="0"/>
          </a:p>
        </p:txBody>
      </p:sp>
    </p:spTree>
    <p:extLst>
      <p:ext uri="{BB962C8B-B14F-4D97-AF65-F5344CB8AC3E}">
        <p14:creationId xmlns:p14="http://schemas.microsoft.com/office/powerpoint/2010/main" val="190436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277A5F0-69DA-F6E8-FEC5-73832474F8AE}"/>
              </a:ext>
            </a:extLst>
          </p:cNvPr>
          <p:cNvSpPr>
            <a:spLocks noGrp="1"/>
          </p:cNvSpPr>
          <p:nvPr>
            <p:ph type="title"/>
          </p:nvPr>
        </p:nvSpPr>
        <p:spPr>
          <a:xfrm>
            <a:off x="333375" y="250031"/>
            <a:ext cx="5387502" cy="1325563"/>
          </a:xfrm>
        </p:spPr>
        <p:txBody>
          <a:bodyPr vert="horz" lIns="91440" tIns="45720" rIns="91440" bIns="45720" rtlCol="0" anchor="ctr">
            <a:normAutofit/>
          </a:bodyPr>
          <a:lstStyle/>
          <a:p>
            <a:r>
              <a:rPr lang="en-US" dirty="0">
                <a:latin typeface="Times New Roman" panose="02020603050405020304" pitchFamily="18" charset="0"/>
                <a:cs typeface="Times New Roman" panose="02020603050405020304" pitchFamily="18" charset="0"/>
              </a:rPr>
              <a:t>PLC </a:t>
            </a:r>
          </a:p>
        </p:txBody>
      </p:sp>
      <p:sp>
        <p:nvSpPr>
          <p:cNvPr id="6" name="TextBox 5">
            <a:extLst>
              <a:ext uri="{FF2B5EF4-FFF2-40B4-BE49-F238E27FC236}">
                <a16:creationId xmlns:a16="http://schemas.microsoft.com/office/drawing/2014/main" id="{6B7746FF-6768-F068-A7FF-9F845151A9C6}"/>
              </a:ext>
            </a:extLst>
          </p:cNvPr>
          <p:cNvSpPr txBox="1"/>
          <p:nvPr/>
        </p:nvSpPr>
        <p:spPr>
          <a:xfrm>
            <a:off x="333375" y="1825625"/>
            <a:ext cx="6075531" cy="4351338"/>
          </a:xfrm>
          <a:prstGeom prst="rect">
            <a:avLst/>
          </a:prstGeom>
        </p:spPr>
        <p:txBody>
          <a:bodyPr vert="horz" lIns="91440" tIns="45720" rIns="91440" bIns="45720" rtlCol="0">
            <a:normAutofit/>
          </a:bodyPr>
          <a:lstStyle/>
          <a:p>
            <a:pPr marL="114300" marR="0" lvl="0">
              <a:lnSpc>
                <a:spcPct val="90000"/>
              </a:lnSpc>
              <a:spcBef>
                <a:spcPts val="0"/>
              </a:spcBef>
              <a:spcAft>
                <a:spcPts val="1000"/>
              </a:spcAft>
            </a:pPr>
            <a:r>
              <a:rPr lang="en-US" dirty="0">
                <a:effectLst/>
                <a:latin typeface="Times New Roman" panose="02020603050405020304" pitchFamily="18" charset="0"/>
                <a:cs typeface="Times New Roman" panose="02020603050405020304" pitchFamily="18" charset="0"/>
              </a:rPr>
              <a:t>Let’s start with the most important component in the system, which is the PLC.</a:t>
            </a:r>
          </a:p>
          <a:p>
            <a:pPr marR="0">
              <a:lnSpc>
                <a:spcPct val="90000"/>
              </a:lnSpc>
              <a:spcBef>
                <a:spcPts val="0"/>
              </a:spcBef>
              <a:spcAft>
                <a:spcPts val="1000"/>
              </a:spcAft>
            </a:pPr>
            <a:r>
              <a:rPr lang="en-US" dirty="0">
                <a:effectLst/>
                <a:latin typeface="Times New Roman" panose="02020603050405020304" pitchFamily="18" charset="0"/>
                <a:cs typeface="Times New Roman" panose="02020603050405020304" pitchFamily="18" charset="0"/>
              </a:rPr>
              <a:t>  We used SIEMENS PLC 314C-2DP.</a:t>
            </a:r>
          </a:p>
          <a:p>
            <a:pPr marR="0">
              <a:lnSpc>
                <a:spcPct val="90000"/>
              </a:lnSpc>
              <a:spcBef>
                <a:spcPts val="0"/>
              </a:spcBef>
              <a:spcAft>
                <a:spcPts val="1000"/>
              </a:spcAft>
            </a:pPr>
            <a:r>
              <a:rPr lang="en-US" dirty="0">
                <a:effectLst/>
                <a:latin typeface="Times New Roman" panose="02020603050405020304" pitchFamily="18" charset="0"/>
                <a:cs typeface="Times New Roman" panose="02020603050405020304" pitchFamily="18" charset="0"/>
              </a:rPr>
              <a:t>  24 digital input – 16 digital output – 5 analog input – 2 analog outputs.</a:t>
            </a:r>
          </a:p>
          <a:p>
            <a:pPr marR="0">
              <a:lnSpc>
                <a:spcPct val="90000"/>
              </a:lnSpc>
              <a:spcBef>
                <a:spcPts val="0"/>
              </a:spcBef>
              <a:spcAft>
                <a:spcPts val="1000"/>
              </a:spcAft>
            </a:pPr>
            <a:r>
              <a:rPr lang="en-US" dirty="0">
                <a:effectLst/>
                <a:latin typeface="Times New Roman" panose="02020603050405020304" pitchFamily="18" charset="0"/>
                <a:cs typeface="Times New Roman" panose="02020603050405020304" pitchFamily="18" charset="0"/>
              </a:rPr>
              <a:t>  Operates on 24 DC voltage.</a:t>
            </a:r>
          </a:p>
          <a:p>
            <a:pPr marR="0">
              <a:lnSpc>
                <a:spcPct val="90000"/>
              </a:lnSpc>
              <a:spcBef>
                <a:spcPts val="0"/>
              </a:spcBef>
              <a:spcAft>
                <a:spcPts val="1000"/>
              </a:spcAft>
            </a:pPr>
            <a:r>
              <a:rPr lang="en-US" dirty="0">
                <a:effectLst/>
                <a:latin typeface="Times New Roman" panose="02020603050405020304" pitchFamily="18" charset="0"/>
                <a:cs typeface="Times New Roman" panose="02020603050405020304" pitchFamily="18" charset="0"/>
              </a:rPr>
              <a:t>  Contains a safety memory to protect the program loaded  on it.</a:t>
            </a:r>
          </a:p>
          <a:p>
            <a:pPr marR="0">
              <a:lnSpc>
                <a:spcPct val="90000"/>
              </a:lnSpc>
              <a:spcBef>
                <a:spcPts val="0"/>
              </a:spcBef>
              <a:spcAft>
                <a:spcPts val="1000"/>
              </a:spcAft>
            </a:pPr>
            <a:r>
              <a:rPr lang="en-US" dirty="0">
                <a:effectLst/>
                <a:latin typeface="Times New Roman" panose="02020603050405020304" pitchFamily="18" charset="0"/>
                <a:cs typeface="Times New Roman" panose="02020603050405020304" pitchFamily="18" charset="0"/>
              </a:rPr>
              <a:t>  Contains two communication protocols:</a:t>
            </a:r>
          </a:p>
          <a:p>
            <a:pPr marL="114300" marR="0" lvl="0">
              <a:lnSpc>
                <a:spcPct val="90000"/>
              </a:lnSpc>
              <a:spcBef>
                <a:spcPts val="0"/>
              </a:spcBef>
              <a:spcAft>
                <a:spcPts val="0"/>
              </a:spcAft>
            </a:pPr>
            <a:r>
              <a:rPr lang="en-US" dirty="0">
                <a:effectLst/>
                <a:latin typeface="Times New Roman" panose="02020603050405020304" pitchFamily="18" charset="0"/>
                <a:cs typeface="Times New Roman" panose="02020603050405020304" pitchFamily="18" charset="0"/>
              </a:rPr>
              <a:t>MPI communication protocol which we used to connect the PLC to a computer.</a:t>
            </a:r>
          </a:p>
          <a:p>
            <a:pPr marL="114300" marR="0" lvl="0">
              <a:lnSpc>
                <a:spcPct val="90000"/>
              </a:lnSpc>
              <a:spcBef>
                <a:spcPts val="0"/>
              </a:spcBef>
              <a:spcAft>
                <a:spcPts val="1000"/>
              </a:spcAft>
            </a:pPr>
            <a:r>
              <a:rPr lang="en-US" dirty="0">
                <a:effectLst/>
                <a:latin typeface="Times New Roman" panose="02020603050405020304" pitchFamily="18" charset="0"/>
                <a:cs typeface="Times New Roman" panose="02020603050405020304" pitchFamily="18" charset="0"/>
              </a:rPr>
              <a:t>Profibus which could be used for other communication purposes.</a:t>
            </a:r>
          </a:p>
          <a:p>
            <a:pPr indent="-228600">
              <a:lnSpc>
                <a:spcPct val="90000"/>
              </a:lnSpc>
              <a:buFont typeface="Arial" panose="020B0604020202020204" pitchFamily="34" charset="0"/>
              <a:buChar char="•"/>
            </a:pPr>
            <a:endParaRPr lang="en-US" dirty="0"/>
          </a:p>
        </p:txBody>
      </p:sp>
      <p:pic>
        <p:nvPicPr>
          <p:cNvPr id="5" name="Picture 4" descr="A grey electronic device with buttons&#10;&#10;Description automatically generated">
            <a:extLst>
              <a:ext uri="{FF2B5EF4-FFF2-40B4-BE49-F238E27FC236}">
                <a16:creationId xmlns:a16="http://schemas.microsoft.com/office/drawing/2014/main" id="{57DEAB34-01C9-12CF-A859-AF331934C99C}"/>
              </a:ext>
            </a:extLst>
          </p:cNvPr>
          <p:cNvPicPr>
            <a:picLocks noChangeAspect="1"/>
          </p:cNvPicPr>
          <p:nvPr/>
        </p:nvPicPr>
        <p:blipFill rotWithShape="1">
          <a:blip r:embed="rId2">
            <a:extLst>
              <a:ext uri="{28A0092B-C50C-407E-A947-70E740481C1C}">
                <a14:useLocalDpi xmlns:a14="http://schemas.microsoft.com/office/drawing/2010/main" val="0"/>
              </a:ext>
            </a:extLst>
          </a:blip>
          <a:srcRect r="2" b="147"/>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925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58DC7-0843-C7CF-040A-5287CD03E557}"/>
              </a:ext>
            </a:extLst>
          </p:cNvPr>
          <p:cNvSpPr>
            <a:spLocks noGrp="1"/>
          </p:cNvSpPr>
          <p:nvPr>
            <p:ph type="title"/>
          </p:nvPr>
        </p:nvSpPr>
        <p:spPr>
          <a:xfrm>
            <a:off x="640080" y="325369"/>
            <a:ext cx="4368602" cy="1956841"/>
          </a:xfrm>
        </p:spPr>
        <p:txBody>
          <a:bodyPr anchor="b">
            <a:normAutofit/>
          </a:bodyPr>
          <a:lstStyle/>
          <a:p>
            <a:r>
              <a:rPr lang="en-US" dirty="0">
                <a:effectLst/>
                <a:latin typeface="Times New Roman" panose="02020603050405020304" pitchFamily="18" charset="0"/>
                <a:ea typeface="Calibri" panose="020F0502020204030204" pitchFamily="34" charset="0"/>
                <a:cs typeface="Arial" panose="020B0604020202020204" pitchFamily="34" charset="0"/>
              </a:rPr>
              <a:t>The MPI communication cable:</a:t>
            </a:r>
            <a:endParaRPr lang="en-US" dirty="0"/>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E5CC70-19D9-029F-EBF3-1FED209B4A11}"/>
              </a:ext>
            </a:extLst>
          </p:cNvPr>
          <p:cNvSpPr>
            <a:spLocks noGrp="1"/>
          </p:cNvSpPr>
          <p:nvPr>
            <p:ph idx="1"/>
          </p:nvPr>
        </p:nvSpPr>
        <p:spPr>
          <a:xfrm>
            <a:off x="640080" y="2872899"/>
            <a:ext cx="4243589" cy="3320668"/>
          </a:xfrm>
        </p:spPr>
        <p:txBody>
          <a:bodyPr>
            <a:normAutofit/>
          </a:bodyPr>
          <a:lstStyle/>
          <a:p>
            <a:pPr marL="0" indent="0">
              <a:buNone/>
            </a:pPr>
            <a:r>
              <a:rPr lang="en-US" sz="2200" dirty="0">
                <a:effectLst/>
                <a:latin typeface="Times New Roman" panose="02020603050405020304" pitchFamily="18" charset="0"/>
                <a:ea typeface="Calibri" panose="020F0502020204030204" pitchFamily="34" charset="0"/>
                <a:cs typeface="Arial" panose="020B0604020202020204" pitchFamily="34" charset="0"/>
              </a:rPr>
              <a:t>The MPI communication cable:</a:t>
            </a:r>
          </a:p>
          <a:p>
            <a:pPr marL="0" indent="0">
              <a:buNone/>
            </a:pPr>
            <a:r>
              <a:rPr lang="en-US" sz="2200" dirty="0">
                <a:effectLst/>
                <a:latin typeface="Times New Roman" panose="02020603050405020304" pitchFamily="18" charset="0"/>
                <a:ea typeface="Calibri" panose="020F0502020204030204" pitchFamily="34" charset="0"/>
                <a:cs typeface="Arial" panose="020B0604020202020204" pitchFamily="34" charset="0"/>
              </a:rPr>
              <a:t>Which stands for Multi-Point Interface which is a proprietary interface of the programmable logic controller SIMATIC S7 of the company Siemens.</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200" dirty="0"/>
          </a:p>
        </p:txBody>
      </p:sp>
      <p:pic>
        <p:nvPicPr>
          <p:cNvPr id="5" name="Picture 4" descr="A close-up of a computer device&#10;&#10;Description automatically generated">
            <a:extLst>
              <a:ext uri="{FF2B5EF4-FFF2-40B4-BE49-F238E27FC236}">
                <a16:creationId xmlns:a16="http://schemas.microsoft.com/office/drawing/2014/main" id="{0742A107-37C0-3D5A-2A3C-05F5FAF87D3A}"/>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8953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C23C4-9C25-767F-B30A-8A730F9869F0}"/>
              </a:ext>
            </a:extLst>
          </p:cNvPr>
          <p:cNvSpPr>
            <a:spLocks noGrp="1"/>
          </p:cNvSpPr>
          <p:nvPr>
            <p:ph type="title"/>
          </p:nvPr>
        </p:nvSpPr>
        <p:spPr>
          <a:xfrm>
            <a:off x="630936" y="640080"/>
            <a:ext cx="4818888" cy="1481328"/>
          </a:xfrm>
        </p:spPr>
        <p:txBody>
          <a:bodyPr anchor="b">
            <a:normAutofit/>
          </a:bodyPr>
          <a:lstStyle/>
          <a:p>
            <a:r>
              <a:rPr lang="en-US" dirty="0">
                <a:latin typeface="Times New Roman" panose="02020603050405020304" pitchFamily="18" charset="0"/>
                <a:cs typeface="Times New Roman" panose="02020603050405020304" pitchFamily="18" charset="0"/>
              </a:rPr>
              <a:t>Power supply</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B92550-FCAB-19F9-6D21-A957D2995B63}"/>
              </a:ext>
            </a:extLst>
          </p:cNvPr>
          <p:cNvSpPr>
            <a:spLocks noGrp="1"/>
          </p:cNvSpPr>
          <p:nvPr>
            <p:ph idx="1"/>
          </p:nvPr>
        </p:nvSpPr>
        <p:spPr>
          <a:xfrm>
            <a:off x="630936" y="2660904"/>
            <a:ext cx="4818888" cy="3547872"/>
          </a:xfrm>
        </p:spPr>
        <p:txBody>
          <a:bodyPr anchor="t">
            <a:normAutofit/>
          </a:bodyPr>
          <a:lstStyle/>
          <a:p>
            <a:pPr marL="228600" marR="0">
              <a:spcBef>
                <a:spcPts val="0"/>
              </a:spcBef>
              <a:spcAft>
                <a:spcPts val="1000"/>
              </a:spcAft>
            </a:pPr>
            <a:r>
              <a:rPr lang="en-US" sz="2200">
                <a:effectLst/>
                <a:latin typeface="Times New Roman" panose="02020603050405020304" pitchFamily="18" charset="0"/>
                <a:ea typeface="Calibri" panose="020F0502020204030204" pitchFamily="34" charset="0"/>
                <a:cs typeface="Arial" panose="020B0604020202020204" pitchFamily="34" charset="0"/>
              </a:rPr>
              <a:t>It is a power supply that supplies 24 DC voltage after receiving 220 AC voltage so that it would supply the PLC and other 24-volt relays used.</a:t>
            </a:r>
            <a:endParaRPr lang="en-US" sz="2200">
              <a:effectLst/>
              <a:latin typeface="Calibri" panose="020F0502020204030204" pitchFamily="34" charset="0"/>
              <a:ea typeface="Calibri" panose="020F0502020204030204" pitchFamily="34" charset="0"/>
              <a:cs typeface="Arial" panose="020B0604020202020204" pitchFamily="34" charset="0"/>
            </a:endParaRPr>
          </a:p>
          <a:p>
            <a:pPr marL="228600" marR="0">
              <a:spcBef>
                <a:spcPts val="0"/>
              </a:spcBef>
              <a:spcAft>
                <a:spcPts val="1000"/>
              </a:spcAft>
            </a:pPr>
            <a:r>
              <a:rPr lang="en-US" sz="2200">
                <a:effectLst/>
                <a:latin typeface="Times New Roman" panose="02020603050405020304" pitchFamily="18" charset="0"/>
                <a:ea typeface="Calibri" panose="020F0502020204030204" pitchFamily="34" charset="0"/>
                <a:cs typeface="Arial" panose="020B0604020202020204" pitchFamily="34" charset="0"/>
              </a:rPr>
              <a:t>It contains two supplying positive and negative points and line and neutral connections.</a:t>
            </a:r>
          </a:p>
          <a:p>
            <a:pPr marL="228600" marR="0">
              <a:spcBef>
                <a:spcPts val="0"/>
              </a:spcBef>
              <a:spcAft>
                <a:spcPts val="1000"/>
              </a:spcAft>
            </a:pPr>
            <a:r>
              <a:rPr lang="en-US" sz="2200">
                <a:latin typeface="Times New Roman" panose="02020603050405020304" pitchFamily="18" charset="0"/>
                <a:ea typeface="Calibri" panose="020F0502020204030204" pitchFamily="34" charset="0"/>
                <a:cs typeface="Arial" panose="020B0604020202020204" pitchFamily="34" charset="0"/>
              </a:rPr>
              <a:t>we used another power supply that supports 12 volts DC for the siren.</a:t>
            </a:r>
            <a:endParaRPr lang="en-US" sz="22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200"/>
          </a:p>
        </p:txBody>
      </p:sp>
      <p:pic>
        <p:nvPicPr>
          <p:cNvPr id="5" name="Picture 4" descr="A close-up of a power supply&#10;&#10;Description automatically generated">
            <a:extLst>
              <a:ext uri="{FF2B5EF4-FFF2-40B4-BE49-F238E27FC236}">
                <a16:creationId xmlns:a16="http://schemas.microsoft.com/office/drawing/2014/main" id="{81F5C3B9-3275-E47C-F089-A29511149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429653"/>
            <a:ext cx="5458968" cy="3998694"/>
          </a:xfrm>
          <a:prstGeom prst="rect">
            <a:avLst/>
          </a:prstGeom>
        </p:spPr>
      </p:pic>
    </p:spTree>
    <p:extLst>
      <p:ext uri="{BB962C8B-B14F-4D97-AF65-F5344CB8AC3E}">
        <p14:creationId xmlns:p14="http://schemas.microsoft.com/office/powerpoint/2010/main" val="3598317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1DB18-2EB3-3EBB-8A3D-6F4AB6271C06}"/>
              </a:ext>
            </a:extLst>
          </p:cNvPr>
          <p:cNvSpPr>
            <a:spLocks noGrp="1"/>
          </p:cNvSpPr>
          <p:nvPr>
            <p:ph type="title"/>
          </p:nvPr>
        </p:nvSpPr>
        <p:spPr>
          <a:xfrm>
            <a:off x="838201" y="345810"/>
            <a:ext cx="4960945" cy="1325563"/>
          </a:xfrm>
        </p:spPr>
        <p:txBody>
          <a:bodyPr>
            <a:normAutofit/>
          </a:bodyPr>
          <a:lstStyle/>
          <a:p>
            <a:r>
              <a:rPr lang="en-US" dirty="0">
                <a:latin typeface="Times New Roman" panose="02020603050405020304" pitchFamily="18" charset="0"/>
                <a:cs typeface="Times New Roman" panose="02020603050405020304" pitchFamily="18" charset="0"/>
              </a:rPr>
              <a:t>Relays</a:t>
            </a:r>
          </a:p>
        </p:txBody>
      </p:sp>
      <p:sp>
        <p:nvSpPr>
          <p:cNvPr id="3" name="Content Placeholder 2">
            <a:extLst>
              <a:ext uri="{FF2B5EF4-FFF2-40B4-BE49-F238E27FC236}">
                <a16:creationId xmlns:a16="http://schemas.microsoft.com/office/drawing/2014/main" id="{F68AE355-F39D-994F-4424-C5FA24EBD094}"/>
              </a:ext>
            </a:extLst>
          </p:cNvPr>
          <p:cNvSpPr>
            <a:spLocks noGrp="1"/>
          </p:cNvSpPr>
          <p:nvPr>
            <p:ph idx="1"/>
          </p:nvPr>
        </p:nvSpPr>
        <p:spPr>
          <a:xfrm>
            <a:off x="838201" y="1825625"/>
            <a:ext cx="4933462" cy="4351338"/>
          </a:xfrm>
        </p:spPr>
        <p:txBody>
          <a:bodyPr>
            <a:normAutofit/>
          </a:bodyPr>
          <a:lstStyle/>
          <a:p>
            <a:r>
              <a:rPr lang="en-US" sz="1800" dirty="0">
                <a:effectLst/>
                <a:latin typeface="Times New Roman" panose="02020603050405020304" pitchFamily="18" charset="0"/>
                <a:ea typeface="Calibri" panose="020F0502020204030204" pitchFamily="34" charset="0"/>
                <a:cs typeface="Arial" panose="020B0604020202020204" pitchFamily="34" charset="0"/>
              </a:rPr>
              <a:t>Relays are famous components in the field of industrial control, they are used as switches to control the actuators used in the system.</a:t>
            </a:r>
          </a:p>
          <a:p>
            <a:pPr marL="0" indent="0">
              <a:buNone/>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r>
              <a:rPr lang="en-US" sz="1800" dirty="0">
                <a:latin typeface="Times New Roman" panose="02020603050405020304" pitchFamily="18" charset="0"/>
                <a:ea typeface="Calibri" panose="020F0502020204030204" pitchFamily="34" charset="0"/>
                <a:cs typeface="Arial" panose="020B0604020202020204" pitchFamily="34" charset="0"/>
              </a:rPr>
              <a:t>The used relays:</a:t>
            </a:r>
          </a:p>
          <a:p>
            <a:pPr marL="0" inden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24-volt DC relays with 11 pin connection</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Arial" panose="020B0604020202020204" pitchFamily="34" charset="0"/>
              </a:rPr>
              <a:t>24-volt DC relay with 8 pin connection</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following is a 220-volt AC relay with 11 pins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rPr>
              <a:t>The following is a 220-volt AC relay with 14 pins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1800" dirty="0">
                <a:effectLst/>
                <a:latin typeface="Times New Roman" panose="02020603050405020304" pitchFamily="18" charset="0"/>
                <a:ea typeface="Calibri" panose="020F0502020204030204" pitchFamily="34" charset="0"/>
              </a:rPr>
              <a:t> </a:t>
            </a:r>
            <a:endParaRPr lang="en-US" sz="1800"/>
          </a:p>
        </p:txBody>
      </p:sp>
      <p:pic>
        <p:nvPicPr>
          <p:cNvPr id="5" name="Picture 4" descr="A close-up of a relay&#10;&#10;Description automatically generated">
            <a:extLst>
              <a:ext uri="{FF2B5EF4-FFF2-40B4-BE49-F238E27FC236}">
                <a16:creationId xmlns:a16="http://schemas.microsoft.com/office/drawing/2014/main" id="{5650DFD9-DFB5-5154-440A-5E4B592B9739}"/>
              </a:ext>
            </a:extLst>
          </p:cNvPr>
          <p:cNvPicPr>
            <a:picLocks noChangeAspect="1"/>
          </p:cNvPicPr>
          <p:nvPr/>
        </p:nvPicPr>
        <p:blipFill rotWithShape="1">
          <a:blip r:embed="rId2">
            <a:extLst>
              <a:ext uri="{28A0092B-C50C-407E-A947-70E740481C1C}">
                <a14:useLocalDpi xmlns:a14="http://schemas.microsoft.com/office/drawing/2010/main" val="0"/>
              </a:ext>
            </a:extLst>
          </a:blip>
          <a:srcRect t="8124" r="-4" b="-4"/>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 name="Picture 8" descr="A close-up of a relay&#10;&#10;Description automatically generated">
            <a:extLst>
              <a:ext uri="{FF2B5EF4-FFF2-40B4-BE49-F238E27FC236}">
                <a16:creationId xmlns:a16="http://schemas.microsoft.com/office/drawing/2014/main" id="{5E0F4B9F-9DBB-D4C1-4AD0-BFC41151C9AE}"/>
              </a:ext>
            </a:extLst>
          </p:cNvPr>
          <p:cNvPicPr>
            <a:picLocks noChangeAspect="1"/>
          </p:cNvPicPr>
          <p:nvPr/>
        </p:nvPicPr>
        <p:blipFill rotWithShape="1">
          <a:blip r:embed="rId3">
            <a:extLst>
              <a:ext uri="{28A0092B-C50C-407E-A947-70E740481C1C}">
                <a14:useLocalDpi xmlns:a14="http://schemas.microsoft.com/office/drawing/2010/main" val="0"/>
              </a:ext>
            </a:extLst>
          </a:blip>
          <a:srcRect l="15813" r="6091" b="4"/>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7" name="Picture 6" descr="A close-up of a device&#10;&#10;Description automatically generated">
            <a:extLst>
              <a:ext uri="{FF2B5EF4-FFF2-40B4-BE49-F238E27FC236}">
                <a16:creationId xmlns:a16="http://schemas.microsoft.com/office/drawing/2014/main" id="{DF5FF039-E72B-4F76-D751-FADD7063A3B3}"/>
              </a:ext>
            </a:extLst>
          </p:cNvPr>
          <p:cNvPicPr>
            <a:picLocks noChangeAspect="1"/>
          </p:cNvPicPr>
          <p:nvPr/>
        </p:nvPicPr>
        <p:blipFill rotWithShape="1">
          <a:blip r:embed="rId4">
            <a:extLst>
              <a:ext uri="{28A0092B-C50C-407E-A947-70E740481C1C}">
                <a14:useLocalDpi xmlns:a14="http://schemas.microsoft.com/office/drawing/2010/main" val="0"/>
              </a:ext>
            </a:extLst>
          </a:blip>
          <a:srcRect l="12127" r="24338"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Tree>
    <p:extLst>
      <p:ext uri="{BB962C8B-B14F-4D97-AF65-F5344CB8AC3E}">
        <p14:creationId xmlns:p14="http://schemas.microsoft.com/office/powerpoint/2010/main" val="20922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66DE913-C4C4-5F55-13A9-512ADEFE8DAD}"/>
              </a:ext>
            </a:extLst>
          </p:cNvPr>
          <p:cNvSpPr>
            <a:spLocks noGrp="1"/>
          </p:cNvSpPr>
          <p:nvPr>
            <p:ph type="title"/>
          </p:nvPr>
        </p:nvSpPr>
        <p:spPr>
          <a:xfrm>
            <a:off x="838200" y="365125"/>
            <a:ext cx="5387502" cy="1325563"/>
          </a:xfrm>
        </p:spPr>
        <p:txBody>
          <a:bodyPr>
            <a:normAutofit/>
          </a:bodyPr>
          <a:lstStyle/>
          <a:p>
            <a:r>
              <a:rPr lang="en-US" dirty="0">
                <a:latin typeface="Times New Roman" panose="02020603050405020304" pitchFamily="18" charset="0"/>
                <a:cs typeface="Times New Roman" panose="02020603050405020304" pitchFamily="18" charset="0"/>
              </a:rPr>
              <a:t>Buttons and switches:</a:t>
            </a:r>
          </a:p>
        </p:txBody>
      </p:sp>
      <p:sp>
        <p:nvSpPr>
          <p:cNvPr id="3" name="Content Placeholder 2">
            <a:extLst>
              <a:ext uri="{FF2B5EF4-FFF2-40B4-BE49-F238E27FC236}">
                <a16:creationId xmlns:a16="http://schemas.microsoft.com/office/drawing/2014/main" id="{1C63E448-DD3F-1612-E3CC-3760932B5FC4}"/>
              </a:ext>
            </a:extLst>
          </p:cNvPr>
          <p:cNvSpPr>
            <a:spLocks noGrp="1"/>
          </p:cNvSpPr>
          <p:nvPr>
            <p:ph idx="1"/>
          </p:nvPr>
        </p:nvSpPr>
        <p:spPr>
          <a:xfrm>
            <a:off x="838200" y="1825625"/>
            <a:ext cx="5387502" cy="4351338"/>
          </a:xfrm>
        </p:spPr>
        <p:txBody>
          <a:bodyPr>
            <a:normAutofit/>
          </a:bodyPr>
          <a:lstStyle/>
          <a:p>
            <a:pPr marL="457200" marR="0">
              <a:spcBef>
                <a:spcPts val="0"/>
              </a:spcBef>
              <a:spcAft>
                <a:spcPts val="0"/>
              </a:spcAft>
            </a:pPr>
            <a:r>
              <a:rPr lang="en-US">
                <a:effectLst/>
                <a:latin typeface="Times New Roman" panose="02020603050405020304" pitchFamily="18" charset="0"/>
                <a:ea typeface="Calibri" panose="020F0502020204030204" pitchFamily="34" charset="0"/>
                <a:cs typeface="Arial" panose="020B0604020202020204" pitchFamily="34" charset="0"/>
              </a:rPr>
              <a:t>on-off 220-volt AC switch</a:t>
            </a:r>
            <a:endParaRPr lang="en-US">
              <a:latin typeface="Calibri" panose="020F050202020403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a:effectLst/>
                <a:latin typeface="Times New Roman" panose="02020603050405020304" pitchFamily="18" charset="0"/>
                <a:ea typeface="Calibri" panose="020F0502020204030204" pitchFamily="34" charset="0"/>
                <a:cs typeface="Arial" panose="020B0604020202020204" pitchFamily="34" charset="0"/>
              </a:rPr>
              <a:t> 220-volt AC emergency switch</a:t>
            </a:r>
            <a:endParaRPr lang="en-US">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pic>
        <p:nvPicPr>
          <p:cNvPr id="5" name="Picture 4" descr="A close-up of a control panel&#10;&#10;Description automatically generated">
            <a:extLst>
              <a:ext uri="{FF2B5EF4-FFF2-40B4-BE49-F238E27FC236}">
                <a16:creationId xmlns:a16="http://schemas.microsoft.com/office/drawing/2014/main" id="{97F97AA7-0EA0-6811-A85E-DCF35B3C0EA4}"/>
              </a:ext>
            </a:extLst>
          </p:cNvPr>
          <p:cNvPicPr>
            <a:picLocks noChangeAspect="1"/>
          </p:cNvPicPr>
          <p:nvPr/>
        </p:nvPicPr>
        <p:blipFill rotWithShape="1">
          <a:blip r:embed="rId2">
            <a:extLst>
              <a:ext uri="{28A0092B-C50C-407E-A947-70E740481C1C}">
                <a14:useLocalDpi xmlns:a14="http://schemas.microsoft.com/office/drawing/2010/main" val="0"/>
              </a:ext>
            </a:extLst>
          </a:blip>
          <a:srcRect l="17866" r="16538" b="-1"/>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2"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65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green light&#10;&#10;Description automatically generated">
            <a:extLst>
              <a:ext uri="{FF2B5EF4-FFF2-40B4-BE49-F238E27FC236}">
                <a16:creationId xmlns:a16="http://schemas.microsoft.com/office/drawing/2014/main" id="{C72224C7-AB0C-2048-064D-2895D3E84B4D}"/>
              </a:ext>
            </a:extLst>
          </p:cNvPr>
          <p:cNvPicPr>
            <a:picLocks noChangeAspect="1"/>
          </p:cNvPicPr>
          <p:nvPr/>
        </p:nvPicPr>
        <p:blipFill rotWithShape="1">
          <a:blip r:embed="rId2">
            <a:extLst>
              <a:ext uri="{28A0092B-C50C-407E-A947-70E740481C1C}">
                <a14:useLocalDpi xmlns:a14="http://schemas.microsoft.com/office/drawing/2010/main" val="0"/>
              </a:ext>
            </a:extLst>
          </a:blip>
          <a:srcRect t="4717" b="31902"/>
          <a:stretch/>
        </p:blipFill>
        <p:spPr>
          <a:xfrm>
            <a:off x="-3047" y="1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6040C-5E4D-AA08-A3F1-67C827EC0E16}"/>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marL="342900" marR="0" lvl="0" indent="-342900" algn="ctr">
              <a:spcAft>
                <a:spcPts val="0"/>
              </a:spcAft>
            </a:pPr>
            <a:r>
              <a:rPr lang="en-US" sz="5400" dirty="0">
                <a:solidFill>
                  <a:srgbClr val="FFFFFF"/>
                </a:solidFill>
                <a:effectLst/>
              </a:rPr>
              <a:t>LED lights</a:t>
            </a:r>
            <a:endParaRPr lang="en-US" sz="5400" dirty="0">
              <a:solidFill>
                <a:srgbClr val="FFFFFF"/>
              </a:solidFill>
            </a:endParaRPr>
          </a:p>
        </p:txBody>
      </p:sp>
      <p:sp>
        <p:nvSpPr>
          <p:cNvPr id="3" name="Content Placeholder 2">
            <a:extLst>
              <a:ext uri="{FF2B5EF4-FFF2-40B4-BE49-F238E27FC236}">
                <a16:creationId xmlns:a16="http://schemas.microsoft.com/office/drawing/2014/main" id="{92C07CD7-FBB8-19F6-CDAB-0E09D3C23012}"/>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sz="2400">
                <a:solidFill>
                  <a:srgbClr val="FFFFFF"/>
                </a:solidFill>
                <a:effectLst/>
              </a:rPr>
              <a:t>1- green LED 220-volt AC light as shown above</a:t>
            </a:r>
            <a:br>
              <a:rPr lang="en-US" sz="2400">
                <a:solidFill>
                  <a:srgbClr val="FFFFFF"/>
                </a:solidFill>
                <a:effectLst/>
              </a:rPr>
            </a:br>
            <a:r>
              <a:rPr lang="en-US" sz="2400">
                <a:solidFill>
                  <a:srgbClr val="FFFFFF"/>
                </a:solidFill>
                <a:effectLst/>
              </a:rPr>
              <a:t>2- LED 220-volt AC light strips.</a:t>
            </a:r>
            <a:endParaRPr lang="en-US" sz="2400">
              <a:solidFill>
                <a:srgbClr val="FFFFFF"/>
              </a:solidFill>
            </a:endParaRPr>
          </a:p>
        </p:txBody>
      </p:sp>
    </p:spTree>
    <p:extLst>
      <p:ext uri="{BB962C8B-B14F-4D97-AF65-F5344CB8AC3E}">
        <p14:creationId xmlns:p14="http://schemas.microsoft.com/office/powerpoint/2010/main" val="2659586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pink scarf&#10;&#10;Description automatically generated with medium confidence">
            <a:extLst>
              <a:ext uri="{FF2B5EF4-FFF2-40B4-BE49-F238E27FC236}">
                <a16:creationId xmlns:a16="http://schemas.microsoft.com/office/drawing/2014/main" id="{8C32E9A5-18DD-838C-189C-0963B24687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07" b="3207"/>
          <a:stretch>
            <a:fillRect/>
          </a:stretch>
        </p:blipFill>
        <p:spPr>
          <a:xfrm>
            <a:off x="-4265985" y="2514600"/>
            <a:ext cx="1371600" cy="1828800"/>
          </a:xfrm>
        </p:spPr>
      </p:pic>
      <p:pic>
        <p:nvPicPr>
          <p:cNvPr id="12" name="Picture Placeholder 11" descr="A person in a suit&#10;&#10;Description automatically generated with medium confidence">
            <a:extLst>
              <a:ext uri="{FF2B5EF4-FFF2-40B4-BE49-F238E27FC236}">
                <a16:creationId xmlns:a16="http://schemas.microsoft.com/office/drawing/2014/main" id="{6C3FB60B-4F4F-FB94-FA0E-361E4B371DA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00" r="12500"/>
          <a:stretch>
            <a:fillRect/>
          </a:stretch>
        </p:blipFill>
        <p:spPr>
          <a:xfrm>
            <a:off x="-2830291" y="2514600"/>
            <a:ext cx="1371600" cy="1828800"/>
          </a:xfrm>
        </p:spPr>
      </p:pic>
      <p:pic>
        <p:nvPicPr>
          <p:cNvPr id="14" name="Picture Placeholder 13" descr="A person in a grey coat&#10;&#10;Description automatically generated with low confidence">
            <a:extLst>
              <a:ext uri="{FF2B5EF4-FFF2-40B4-BE49-F238E27FC236}">
                <a16:creationId xmlns:a16="http://schemas.microsoft.com/office/drawing/2014/main" id="{7747370E-8B39-8EC8-F894-65E816A940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73" r="5473"/>
          <a:stretch>
            <a:fillRect/>
          </a:stretch>
        </p:blipFill>
        <p:spPr>
          <a:xfrm>
            <a:off x="-1402430" y="2514600"/>
            <a:ext cx="1371600" cy="1828800"/>
          </a:xfrm>
        </p:spPr>
      </p:pic>
      <p:pic>
        <p:nvPicPr>
          <p:cNvPr id="16" name="Picture Placeholder 15" descr="A person in a suit&#10;&#10;Description automatically generated">
            <a:extLst>
              <a:ext uri="{FF2B5EF4-FFF2-40B4-BE49-F238E27FC236}">
                <a16:creationId xmlns:a16="http://schemas.microsoft.com/office/drawing/2014/main" id="{C194F244-9A42-E838-ACB8-4C3CFA1FED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828" r="13828"/>
          <a:stretch>
            <a:fillRect/>
          </a:stretch>
        </p:blipFill>
        <p:spPr>
          <a:xfrm>
            <a:off x="25431" y="2514600"/>
            <a:ext cx="1371600" cy="1828800"/>
          </a:xfrm>
        </p:spPr>
      </p:pic>
      <p:pic>
        <p:nvPicPr>
          <p:cNvPr id="18" name="Picture Placeholder 17" descr="A person in a suit&#10;&#10;Description automatically generated">
            <a:extLst>
              <a:ext uri="{FF2B5EF4-FFF2-40B4-BE49-F238E27FC236}">
                <a16:creationId xmlns:a16="http://schemas.microsoft.com/office/drawing/2014/main" id="{CB84A11C-4975-83C8-0745-4950BB773A88}"/>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5573" b="5573"/>
          <a:stretch>
            <a:fillRect/>
          </a:stretch>
        </p:blipFill>
        <p:spPr>
          <a:xfrm>
            <a:off x="1360714" y="2514600"/>
            <a:ext cx="1371600" cy="1828800"/>
          </a:xfrm>
        </p:spPr>
      </p:pic>
      <p:sp>
        <p:nvSpPr>
          <p:cNvPr id="2" name="TextBox 1">
            <a:extLst>
              <a:ext uri="{FF2B5EF4-FFF2-40B4-BE49-F238E27FC236}">
                <a16:creationId xmlns:a16="http://schemas.microsoft.com/office/drawing/2014/main" id="{022E861D-0A5F-2FBE-D395-48FE65E8668C}"/>
              </a:ext>
            </a:extLst>
          </p:cNvPr>
          <p:cNvSpPr txBox="1"/>
          <p:nvPr/>
        </p:nvSpPr>
        <p:spPr>
          <a:xfrm>
            <a:off x="3219450" y="323850"/>
            <a:ext cx="6248400" cy="646331"/>
          </a:xfrm>
          <a:prstGeom prst="rect">
            <a:avLst/>
          </a:prstGeom>
          <a:noFill/>
        </p:spPr>
        <p:txBody>
          <a:bodyPr wrap="square" rtlCol="0">
            <a:spAutoFit/>
          </a:bodyPr>
          <a:lstStyle/>
          <a:p>
            <a:pPr algn="ctr"/>
            <a:r>
              <a:rPr lang="en-US" sz="3600" b="1" dirty="0">
                <a:solidFill>
                  <a:schemeClr val="bg1"/>
                </a:solidFill>
              </a:rPr>
              <a:t>Team members</a:t>
            </a:r>
          </a:p>
        </p:txBody>
      </p:sp>
    </p:spTree>
    <p:extLst>
      <p:ext uri="{BB962C8B-B14F-4D97-AF65-F5344CB8AC3E}">
        <p14:creationId xmlns:p14="http://schemas.microsoft.com/office/powerpoint/2010/main" val="233882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29D80-EDA2-509B-D733-CBC5A1A6E183}"/>
              </a:ext>
            </a:extLst>
          </p:cNvPr>
          <p:cNvSpPr>
            <a:spLocks noGrp="1"/>
          </p:cNvSpPr>
          <p:nvPr>
            <p:ph type="title"/>
          </p:nvPr>
        </p:nvSpPr>
        <p:spPr>
          <a:xfrm>
            <a:off x="890338" y="640080"/>
            <a:ext cx="3734014" cy="3566160"/>
          </a:xfrm>
        </p:spPr>
        <p:txBody>
          <a:bodyPr vert="horz" lIns="91440" tIns="45720" rIns="91440" bIns="45720" rtlCol="0" anchor="b">
            <a:normAutofit/>
          </a:bodyPr>
          <a:lstStyle/>
          <a:p>
            <a:pPr marL="342900" marR="0" lvl="0" indent="-342900">
              <a:spcAft>
                <a:spcPts val="1000"/>
              </a:spcAft>
            </a:pPr>
            <a:r>
              <a:rPr lang="en-US" sz="5400">
                <a:effectLst/>
              </a:rPr>
              <a:t>Water valves:                                             </a:t>
            </a:r>
            <a:endParaRPr lang="en-US" sz="5400"/>
          </a:p>
        </p:txBody>
      </p:sp>
      <p:sp>
        <p:nvSpPr>
          <p:cNvPr id="3" name="Content Placeholder 2">
            <a:extLst>
              <a:ext uri="{FF2B5EF4-FFF2-40B4-BE49-F238E27FC236}">
                <a16:creationId xmlns:a16="http://schemas.microsoft.com/office/drawing/2014/main" id="{423833B3-1150-FE3D-C44E-257FEED80069}"/>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a:effectLst/>
              </a:rPr>
              <a:t>220-volt AC water valve</a:t>
            </a:r>
            <a:endParaRPr lang="en-US" sz="2400"/>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rass valve&#10;&#10;Description automatically generated">
            <a:extLst>
              <a:ext uri="{FF2B5EF4-FFF2-40B4-BE49-F238E27FC236}">
                <a16:creationId xmlns:a16="http://schemas.microsoft.com/office/drawing/2014/main" id="{D3656886-9A22-2B0A-EC10-8C83578E251E}"/>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28929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956FF-F118-90E5-36A5-2993E298F187}"/>
              </a:ext>
            </a:extLst>
          </p:cNvPr>
          <p:cNvSpPr>
            <a:spLocks noGrp="1"/>
          </p:cNvSpPr>
          <p:nvPr>
            <p:ph type="title"/>
          </p:nvPr>
        </p:nvSpPr>
        <p:spPr>
          <a:xfrm>
            <a:off x="838201" y="365125"/>
            <a:ext cx="5251316" cy="1807305"/>
          </a:xfrm>
        </p:spPr>
        <p:txBody>
          <a:bodyPr>
            <a:normAutofit/>
          </a:bodyPr>
          <a:lstStyle/>
          <a:p>
            <a:r>
              <a:rPr lang="en-US">
                <a:effectLst/>
                <a:latin typeface="Times New Roman" panose="02020603050405020304" pitchFamily="18" charset="0"/>
                <a:ea typeface="Calibri" panose="020F0502020204030204" pitchFamily="34" charset="0"/>
              </a:rPr>
              <a:t>Water pumps</a:t>
            </a:r>
            <a:endParaRPr lang="en-US"/>
          </a:p>
        </p:txBody>
      </p:sp>
      <p:sp>
        <p:nvSpPr>
          <p:cNvPr id="3" name="Content Placeholder 2">
            <a:extLst>
              <a:ext uri="{FF2B5EF4-FFF2-40B4-BE49-F238E27FC236}">
                <a16:creationId xmlns:a16="http://schemas.microsoft.com/office/drawing/2014/main" id="{B5350D83-219F-B024-98C8-3A0B7BAA7D1B}"/>
              </a:ext>
            </a:extLst>
          </p:cNvPr>
          <p:cNvSpPr>
            <a:spLocks noGrp="1"/>
          </p:cNvSpPr>
          <p:nvPr>
            <p:ph idx="1"/>
          </p:nvPr>
        </p:nvSpPr>
        <p:spPr>
          <a:xfrm>
            <a:off x="838200" y="2333297"/>
            <a:ext cx="4619621" cy="3843666"/>
          </a:xfrm>
        </p:spPr>
        <p:txBody>
          <a:bodyPr>
            <a:normAutofit/>
          </a:bodyPr>
          <a:lstStyle/>
          <a:p>
            <a:pPr marL="0" marR="0">
              <a:spcBef>
                <a:spcPts val="0"/>
              </a:spcBef>
              <a:spcAft>
                <a:spcPts val="600"/>
              </a:spcAft>
            </a:pPr>
            <a:r>
              <a:rPr lang="en-US" sz="2000">
                <a:effectLst/>
                <a:latin typeface="Times New Roman" panose="02020603050405020304" pitchFamily="18" charset="0"/>
                <a:ea typeface="Calibri" panose="020F0502020204030204" pitchFamily="34" charset="0"/>
                <a:cs typeface="Arial" panose="020B0604020202020204" pitchFamily="34" charset="0"/>
              </a:rPr>
              <a:t>220-volt AC water pump</a:t>
            </a:r>
          </a:p>
          <a:p>
            <a:pPr marL="0" marR="0">
              <a:spcBef>
                <a:spcPts val="0"/>
              </a:spcBef>
              <a:spcAft>
                <a:spcPts val="600"/>
              </a:spcAft>
            </a:pPr>
            <a:r>
              <a:rPr lang="en-US" sz="2000">
                <a:latin typeface="Times New Roman" panose="02020603050405020304" pitchFamily="18" charset="0"/>
                <a:ea typeface="Calibri" panose="020F0502020204030204" pitchFamily="34" charset="0"/>
                <a:cs typeface="Arial" panose="020B0604020202020204" pitchFamily="34" charset="0"/>
              </a:rPr>
              <a:t>10 watt</a:t>
            </a:r>
            <a:endParaRPr lang="en-US" sz="20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600"/>
              </a:spcAft>
            </a:pPr>
            <a:r>
              <a:rPr lang="en-US" sz="2000">
                <a:effectLst/>
                <a:latin typeface="Times New Roman" panose="02020603050405020304" pitchFamily="18" charset="0"/>
                <a:ea typeface="Calibri" panose="020F0502020204030204" pitchFamily="34" charset="0"/>
                <a:cs typeface="Arial" panose="020B0604020202020204" pitchFamily="34" charset="0"/>
              </a:rPr>
              <a:t>H.max: 2m</a:t>
            </a:r>
            <a:endParaRPr lang="en-US" sz="20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600"/>
              </a:spcAft>
            </a:pPr>
            <a:r>
              <a:rPr lang="en-US" sz="2000">
                <a:effectLst/>
                <a:latin typeface="Times New Roman" panose="02020603050405020304" pitchFamily="18" charset="0"/>
                <a:ea typeface="Calibri" panose="020F0502020204030204" pitchFamily="34" charset="0"/>
                <a:cs typeface="Arial" panose="020B0604020202020204" pitchFamily="34" charset="0"/>
              </a:rPr>
              <a:t>Q.max: 1000/h</a:t>
            </a:r>
            <a:endParaRPr lang="en-US" sz="2000">
              <a:effectLst/>
              <a:latin typeface="Calibri" panose="020F0502020204030204" pitchFamily="34" charset="0"/>
              <a:ea typeface="Calibri" panose="020F0502020204030204" pitchFamily="34" charset="0"/>
              <a:cs typeface="Arial" panose="020B0604020202020204" pitchFamily="34" charset="0"/>
            </a:endParaRPr>
          </a:p>
          <a:p>
            <a:pPr marL="0" marR="0" indent="0">
              <a:spcBef>
                <a:spcPts val="0"/>
              </a:spcBef>
              <a:spcAft>
                <a:spcPts val="1000"/>
              </a:spcAft>
              <a:buNone/>
            </a:pPr>
            <a:endParaRPr lang="en-US" sz="200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A black device with white text&#10;&#10;Description automatically generated">
            <a:extLst>
              <a:ext uri="{FF2B5EF4-FFF2-40B4-BE49-F238E27FC236}">
                <a16:creationId xmlns:a16="http://schemas.microsoft.com/office/drawing/2014/main" id="{61B13DC4-239D-73C5-AB82-63A2A5604317}"/>
              </a:ext>
            </a:extLst>
          </p:cNvPr>
          <p:cNvPicPr>
            <a:picLocks noChangeAspect="1"/>
          </p:cNvPicPr>
          <p:nvPr/>
        </p:nvPicPr>
        <p:blipFill rotWithShape="1">
          <a:blip r:embed="rId2">
            <a:extLst>
              <a:ext uri="{28A0092B-C50C-407E-A947-70E740481C1C}">
                <a14:useLocalDpi xmlns:a14="http://schemas.microsoft.com/office/drawing/2010/main" val="0"/>
              </a:ext>
            </a:extLst>
          </a:blip>
          <a:srcRect t="19078" r="1" b="2916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9270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61B78-CC66-E425-0D03-D95BEE812BBD}"/>
              </a:ext>
            </a:extLst>
          </p:cNvPr>
          <p:cNvSpPr>
            <a:spLocks noGrp="1"/>
          </p:cNvSpPr>
          <p:nvPr>
            <p:ph type="title"/>
          </p:nvPr>
        </p:nvSpPr>
        <p:spPr>
          <a:xfrm>
            <a:off x="640080" y="325369"/>
            <a:ext cx="4368602" cy="1956841"/>
          </a:xfrm>
        </p:spPr>
        <p:txBody>
          <a:bodyPr anchor="b">
            <a:normAutofit/>
          </a:bodyPr>
          <a:lstStyle/>
          <a:p>
            <a:r>
              <a:rPr lang="en-US" sz="5000">
                <a:effectLst/>
                <a:latin typeface="Times New Roman" panose="02020603050405020304" pitchFamily="18" charset="0"/>
                <a:ea typeface="Calibri" panose="020F0502020204030204" pitchFamily="34" charset="0"/>
              </a:rPr>
              <a:t>Water detection sensor</a:t>
            </a:r>
            <a:endParaRPr lang="en-US" sz="5000"/>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8">
            <a:extLst>
              <a:ext uri="{FF2B5EF4-FFF2-40B4-BE49-F238E27FC236}">
                <a16:creationId xmlns:a16="http://schemas.microsoft.com/office/drawing/2014/main" id="{AEA74DE2-9575-930B-3574-032F821C34E9}"/>
              </a:ext>
            </a:extLst>
          </p:cNvPr>
          <p:cNvSpPr>
            <a:spLocks noGrp="1"/>
          </p:cNvSpPr>
          <p:nvPr>
            <p:ph idx="1"/>
          </p:nvPr>
        </p:nvSpPr>
        <p:spPr>
          <a:xfrm>
            <a:off x="640080" y="2872899"/>
            <a:ext cx="4243589" cy="3320668"/>
          </a:xfrm>
        </p:spPr>
        <p:txBody>
          <a:bodyPr>
            <a:normAutofit/>
          </a:bodyPr>
          <a:lstStyle/>
          <a:p>
            <a:endParaRPr lang="en-US" sz="2200"/>
          </a:p>
        </p:txBody>
      </p:sp>
      <p:pic>
        <p:nvPicPr>
          <p:cNvPr id="5" name="Content Placeholder 4" descr="A white device with yellow wires&#10;&#10;Description automatically generated">
            <a:extLst>
              <a:ext uri="{FF2B5EF4-FFF2-40B4-BE49-F238E27FC236}">
                <a16:creationId xmlns:a16="http://schemas.microsoft.com/office/drawing/2014/main" id="{BAA7EF0D-DABF-9C8B-82E9-FA9BC3AD6990}"/>
              </a:ext>
            </a:extLst>
          </p:cNvPr>
          <p:cNvPicPr>
            <a:picLocks noChangeAspect="1"/>
          </p:cNvPicPr>
          <p:nvPr/>
        </p:nvPicPr>
        <p:blipFill rotWithShape="1">
          <a:blip r:embed="rId2">
            <a:extLst>
              <a:ext uri="{28A0092B-C50C-407E-A947-70E740481C1C}">
                <a14:useLocalDpi xmlns:a14="http://schemas.microsoft.com/office/drawing/2010/main" val="0"/>
              </a:ext>
            </a:extLst>
          </a:blip>
          <a:srcRect t="28904" b="2722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30423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3D50-1A1D-BB6C-BF22-D62E823096A1}"/>
              </a:ext>
            </a:extLst>
          </p:cNvPr>
          <p:cNvSpPr>
            <a:spLocks noGrp="1"/>
          </p:cNvSpPr>
          <p:nvPr>
            <p:ph type="title"/>
          </p:nvPr>
        </p:nvSpPr>
        <p:spPr>
          <a:xfrm>
            <a:off x="762001" y="4962528"/>
            <a:ext cx="10286999" cy="709528"/>
          </a:xfrm>
        </p:spPr>
        <p:txBody>
          <a:bodyPr vert="horz" lIns="91440" tIns="45720" rIns="91440" bIns="45720" rtlCol="0" anchor="ctr">
            <a:normAutofit/>
          </a:bodyPr>
          <a:lstStyle/>
          <a:p>
            <a:pPr marL="0" marR="0">
              <a:spcAft>
                <a:spcPts val="1000"/>
              </a:spcAft>
            </a:pPr>
            <a:r>
              <a:rPr lang="en-US" dirty="0">
                <a:effectLst/>
                <a:latin typeface="Times New Roman" panose="02020603050405020304" pitchFamily="18" charset="0"/>
                <a:cs typeface="Times New Roman" panose="02020603050405020304" pitchFamily="18" charset="0"/>
              </a:rPr>
              <a:t>Arduino uno</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7E15800-41BE-C19F-103F-70034FC2E36B}"/>
              </a:ext>
            </a:extLst>
          </p:cNvPr>
          <p:cNvSpPr>
            <a:spLocks noGrp="1"/>
          </p:cNvSpPr>
          <p:nvPr>
            <p:ph idx="1"/>
          </p:nvPr>
        </p:nvSpPr>
        <p:spPr>
          <a:xfrm>
            <a:off x="762001" y="5672059"/>
            <a:ext cx="10109199" cy="547765"/>
          </a:xfrm>
        </p:spPr>
        <p:txBody>
          <a:bodyPr vert="horz" lIns="91440" tIns="45720" rIns="91440" bIns="45720" rtlCol="0" anchor="t">
            <a:normAutofit/>
          </a:bodyPr>
          <a:lstStyle/>
          <a:p>
            <a:pPr marL="0" indent="0">
              <a:buNone/>
            </a:pPr>
            <a:r>
              <a:rPr lang="en-US" sz="2400" dirty="0">
                <a:effectLst/>
                <a:latin typeface="Times New Roman" panose="02020603050405020304" pitchFamily="18" charset="0"/>
                <a:cs typeface="Times New Roman" panose="02020603050405020304" pitchFamily="18" charset="0"/>
              </a:rPr>
              <a:t>Used in the ATS circuit</a:t>
            </a:r>
            <a:endParaRPr lang="en-US" sz="2400" dirty="0">
              <a:latin typeface="Times New Roman" panose="02020603050405020304" pitchFamily="18" charset="0"/>
              <a:cs typeface="Times New Roman" panose="02020603050405020304" pitchFamily="18" charset="0"/>
            </a:endParaRPr>
          </a:p>
        </p:txBody>
      </p:sp>
      <p:pic>
        <p:nvPicPr>
          <p:cNvPr id="5" name="Picture 4" descr="A close-up of a circuit board&#10;&#10;Description automatically generated">
            <a:extLst>
              <a:ext uri="{FF2B5EF4-FFF2-40B4-BE49-F238E27FC236}">
                <a16:creationId xmlns:a16="http://schemas.microsoft.com/office/drawing/2014/main" id="{7CC09C0E-A9C3-A837-7B94-CC7265D09BAF}"/>
              </a:ext>
            </a:extLst>
          </p:cNvPr>
          <p:cNvPicPr>
            <a:picLocks noChangeAspect="1"/>
          </p:cNvPicPr>
          <p:nvPr/>
        </p:nvPicPr>
        <p:blipFill rotWithShape="1">
          <a:blip r:embed="rId2">
            <a:extLst>
              <a:ext uri="{28A0092B-C50C-407E-A947-70E740481C1C}">
                <a14:useLocalDpi xmlns:a14="http://schemas.microsoft.com/office/drawing/2010/main" val="0"/>
              </a:ext>
            </a:extLst>
          </a:blip>
          <a:srcRect t="9077" b="13138"/>
          <a:stretch/>
        </p:blipFill>
        <p:spPr>
          <a:xfrm>
            <a:off x="20" y="-39"/>
            <a:ext cx="12191980" cy="4172740"/>
          </a:xfrm>
          <a:prstGeom prst="rect">
            <a:avLst/>
          </a:prstGeom>
        </p:spPr>
      </p:pic>
      <p:cxnSp>
        <p:nvCxnSpPr>
          <p:cNvPr id="10" name="Straight Connector 9">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8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B409E-4641-D5E5-7422-641D6C511E46}"/>
              </a:ext>
            </a:extLst>
          </p:cNvPr>
          <p:cNvSpPr>
            <a:spLocks noGrp="1"/>
          </p:cNvSpPr>
          <p:nvPr>
            <p:ph type="title"/>
          </p:nvPr>
        </p:nvSpPr>
        <p:spPr>
          <a:xfrm>
            <a:off x="838201" y="345810"/>
            <a:ext cx="5120561" cy="1325563"/>
          </a:xfrm>
        </p:spPr>
        <p:txBody>
          <a:bodyPr>
            <a:normAutofit/>
          </a:bodyPr>
          <a:lstStyle/>
          <a:p>
            <a:r>
              <a:rPr lang="en-US">
                <a:latin typeface="Times New Roman" panose="02020603050405020304" pitchFamily="18" charset="0"/>
                <a:cs typeface="Times New Roman" panose="02020603050405020304" pitchFamily="18" charset="0"/>
              </a:rPr>
              <a:t>Motor</a:t>
            </a:r>
            <a:r>
              <a:rPr lang="en-US"/>
              <a:t> </a:t>
            </a:r>
          </a:p>
        </p:txBody>
      </p:sp>
      <p:sp>
        <p:nvSpPr>
          <p:cNvPr id="3" name="Content Placeholder 2">
            <a:extLst>
              <a:ext uri="{FF2B5EF4-FFF2-40B4-BE49-F238E27FC236}">
                <a16:creationId xmlns:a16="http://schemas.microsoft.com/office/drawing/2014/main" id="{62F2AE88-2AC4-FCB6-C202-F77A59D83BAC}"/>
              </a:ext>
            </a:extLst>
          </p:cNvPr>
          <p:cNvSpPr>
            <a:spLocks noGrp="1"/>
          </p:cNvSpPr>
          <p:nvPr>
            <p:ph idx="1"/>
          </p:nvPr>
        </p:nvSpPr>
        <p:spPr>
          <a:xfrm>
            <a:off x="838201" y="1825625"/>
            <a:ext cx="5092194" cy="4351338"/>
          </a:xfrm>
        </p:spPr>
        <p:txBody>
          <a:bodyPr>
            <a:normAutofit/>
          </a:bodyPr>
          <a:lstStyle/>
          <a:p>
            <a:pPr marL="228600" marR="0">
              <a:spcBef>
                <a:spcPts val="0"/>
              </a:spcBef>
              <a:spcAft>
                <a:spcPts val="1000"/>
              </a:spcAft>
            </a:pPr>
            <a:r>
              <a:rPr lang="en-US" dirty="0">
                <a:effectLst/>
                <a:latin typeface="Times New Roman" panose="02020603050405020304" pitchFamily="18" charset="0"/>
                <a:ea typeface="Calibri" panose="020F0502020204030204" pitchFamily="34" charset="0"/>
                <a:cs typeface="Arial" panose="020B0604020202020204" pitchFamily="34" charset="0"/>
              </a:rPr>
              <a:t>We used two motors: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indent="0">
              <a:spcBef>
                <a:spcPts val="0"/>
              </a:spcBef>
              <a:spcAft>
                <a:spcPts val="1000"/>
              </a:spcAft>
              <a:buNone/>
            </a:pPr>
            <a:r>
              <a:rPr lang="en-US" dirty="0">
                <a:effectLst/>
                <a:latin typeface="Times New Roman" panose="02020603050405020304" pitchFamily="18" charset="0"/>
                <a:ea typeface="Calibri" panose="020F0502020204030204" pitchFamily="34" charset="0"/>
                <a:cs typeface="Arial" panose="020B0604020202020204" pitchFamily="34" charset="0"/>
              </a:rPr>
              <a:t>     1- Fast one for the flash mixer.</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dirty="0">
                <a:effectLst/>
                <a:latin typeface="Times New Roman" panose="02020603050405020304" pitchFamily="18" charset="0"/>
                <a:ea typeface="Calibri" panose="020F0502020204030204" pitchFamily="34" charset="0"/>
              </a:rPr>
              <a:t>     2- slower motor for the slow</a:t>
            </a:r>
          </a:p>
          <a:p>
            <a:pPr marL="0" indent="0">
              <a:buNone/>
            </a:pPr>
            <a:r>
              <a:rPr lang="en-US" dirty="0">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 mixer and clarifier.</a:t>
            </a:r>
            <a:endParaRPr lang="en-US" dirty="0"/>
          </a:p>
        </p:txBody>
      </p:sp>
      <p:sp>
        <p:nvSpPr>
          <p:cNvPr id="34" name="Oval 3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close-up of a couple of pipes&#10;&#10;Description automatically generated">
            <a:extLst>
              <a:ext uri="{FF2B5EF4-FFF2-40B4-BE49-F238E27FC236}">
                <a16:creationId xmlns:a16="http://schemas.microsoft.com/office/drawing/2014/main" id="{DCF728BE-A63D-FBBA-044E-C8B2859AB5E6}"/>
              </a:ext>
            </a:extLst>
          </p:cNvPr>
          <p:cNvPicPr>
            <a:picLocks noChangeAspect="1"/>
          </p:cNvPicPr>
          <p:nvPr/>
        </p:nvPicPr>
        <p:blipFill rotWithShape="1">
          <a:blip r:embed="rId2">
            <a:extLst>
              <a:ext uri="{28A0092B-C50C-407E-A947-70E740481C1C}">
                <a14:useLocalDpi xmlns:a14="http://schemas.microsoft.com/office/drawing/2010/main" val="0"/>
              </a:ext>
            </a:extLst>
          </a:blip>
          <a:srcRect r="-2" b="18469"/>
          <a:stretch/>
        </p:blipFill>
        <p:spPr>
          <a:xfrm>
            <a:off x="9010650" y="3795630"/>
            <a:ext cx="3181350" cy="306237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6" name="Arc 3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descr="Close-up of a machine with wires&#10;&#10;Description automatically generated">
            <a:extLst>
              <a:ext uri="{FF2B5EF4-FFF2-40B4-BE49-F238E27FC236}">
                <a16:creationId xmlns:a16="http://schemas.microsoft.com/office/drawing/2014/main" id="{EA629E8E-DABE-1CFA-9C86-4836209FE8C8}"/>
              </a:ext>
            </a:extLst>
          </p:cNvPr>
          <p:cNvPicPr>
            <a:picLocks noChangeAspect="1"/>
          </p:cNvPicPr>
          <p:nvPr/>
        </p:nvPicPr>
        <p:blipFill rotWithShape="1">
          <a:blip r:embed="rId3">
            <a:extLst>
              <a:ext uri="{28A0092B-C50C-407E-A947-70E740481C1C}">
                <a14:useLocalDpi xmlns:a14="http://schemas.microsoft.com/office/drawing/2010/main" val="0"/>
              </a:ext>
            </a:extLst>
          </a:blip>
          <a:srcRect l="448" r="3027"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20575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F573E4-0D5A-4723-F8B8-FE403B8DEC9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effectLst/>
                <a:latin typeface="Times New Roman" panose="02020603050405020304" pitchFamily="18" charset="0"/>
                <a:cs typeface="Times New Roman" panose="02020603050405020304" pitchFamily="18" charset="0"/>
              </a:rPr>
              <a:t>Siren</a:t>
            </a:r>
            <a:endParaRPr lang="en-US" sz="6600" kern="12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6132D2-67AE-9955-075B-47509206DB6A}"/>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kern="1200" dirty="0">
                <a:solidFill>
                  <a:schemeClr val="tx1"/>
                </a:solidFill>
                <a:latin typeface="Times New Roman" panose="02020603050405020304" pitchFamily="18" charset="0"/>
                <a:cs typeface="Times New Roman" panose="02020603050405020304" pitchFamily="18" charset="0"/>
              </a:rPr>
              <a:t>12 DC volt siren:</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round object with a wire attached to it&#10;&#10;Description automatically generated">
            <a:extLst>
              <a:ext uri="{FF2B5EF4-FFF2-40B4-BE49-F238E27FC236}">
                <a16:creationId xmlns:a16="http://schemas.microsoft.com/office/drawing/2014/main" id="{4B8FFE72-6CCC-9E4A-F416-250056F68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58" y="2145030"/>
            <a:ext cx="3703121" cy="3837432"/>
          </a:xfrm>
          <a:prstGeom prst="rect">
            <a:avLst/>
          </a:prstGeom>
        </p:spPr>
      </p:pic>
    </p:spTree>
    <p:extLst>
      <p:ext uri="{BB962C8B-B14F-4D97-AF65-F5344CB8AC3E}">
        <p14:creationId xmlns:p14="http://schemas.microsoft.com/office/powerpoint/2010/main" val="189394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DF808-21F0-C69F-5A89-AF9E19F33AE1}"/>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a:latin typeface="Times New Roman" panose="02020603050405020304" pitchFamily="18" charset="0"/>
                <a:cs typeface="Times New Roman" panose="02020603050405020304" pitchFamily="18" charset="0"/>
              </a:rPr>
              <a:t>Air valve </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926AA8-6863-7ADE-AEF6-83C9DA2E3314}"/>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220-volt AC air valve used to control the air flow</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black box with a blue tube&#10;&#10;Description automatically generated">
            <a:extLst>
              <a:ext uri="{FF2B5EF4-FFF2-40B4-BE49-F238E27FC236}">
                <a16:creationId xmlns:a16="http://schemas.microsoft.com/office/drawing/2014/main" id="{8E6FADD0-F602-ADB4-D36F-4D00013938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833" r="10146" b="-1"/>
          <a:stretch/>
        </p:blipFill>
        <p:spPr>
          <a:xfrm>
            <a:off x="5977788" y="799352"/>
            <a:ext cx="5425410" cy="5259296"/>
          </a:xfrm>
          <a:prstGeom prst="ellipse">
            <a:avLst/>
          </a:prstGeom>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32821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45EF2-3832-FF07-8555-3968DDF3E8B7}"/>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Air compressor</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chine on a table&#10;&#10;Description automatically generated">
            <a:extLst>
              <a:ext uri="{FF2B5EF4-FFF2-40B4-BE49-F238E27FC236}">
                <a16:creationId xmlns:a16="http://schemas.microsoft.com/office/drawing/2014/main" id="{F7BAADCF-A7DD-4844-D4FB-B14C28D88637}"/>
              </a:ext>
            </a:extLst>
          </p:cNvPr>
          <p:cNvPicPr>
            <a:picLocks noChangeAspect="1"/>
          </p:cNvPicPr>
          <p:nvPr/>
        </p:nvPicPr>
        <p:blipFill rotWithShape="1">
          <a:blip r:embed="rId2">
            <a:extLst>
              <a:ext uri="{28A0092B-C50C-407E-A947-70E740481C1C}">
                <a14:useLocalDpi xmlns:a14="http://schemas.microsoft.com/office/drawing/2010/main" val="0"/>
              </a:ext>
            </a:extLst>
          </a:blip>
          <a:srcRect l="14617" t="19183" r="19636" b="31202"/>
          <a:stretch/>
        </p:blipFill>
        <p:spPr>
          <a:xfrm>
            <a:off x="5922492" y="1697226"/>
            <a:ext cx="5536001" cy="3404795"/>
          </a:xfrm>
          <a:prstGeom prst="rect">
            <a:avLst/>
          </a:prstGeom>
        </p:spPr>
      </p:pic>
    </p:spTree>
    <p:extLst>
      <p:ext uri="{BB962C8B-B14F-4D97-AF65-F5344CB8AC3E}">
        <p14:creationId xmlns:p14="http://schemas.microsoft.com/office/powerpoint/2010/main" val="2084026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902EF0F-46E4-4A03-9F60-1050C6DCE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82045D0-5727-4EB9-858E-6A3506E7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096785"/>
          </a:xfrm>
          <a:custGeom>
            <a:avLst/>
            <a:gdLst>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708054 w 12192000"/>
              <a:gd name="connsiteY200" fmla="*/ 4950706 h 5096785"/>
              <a:gd name="connsiteX201" fmla="*/ 2624713 w 12192000"/>
              <a:gd name="connsiteY201" fmla="*/ 4938959 h 5096785"/>
              <a:gd name="connsiteX202" fmla="*/ 2588328 w 12192000"/>
              <a:gd name="connsiteY202" fmla="*/ 4956476 h 5096785"/>
              <a:gd name="connsiteX203" fmla="*/ 2389931 w 12192000"/>
              <a:gd name="connsiteY203" fmla="*/ 4905785 h 5096785"/>
              <a:gd name="connsiteX204" fmla="*/ 2335186 w 12192000"/>
              <a:gd name="connsiteY204" fmla="*/ 4902957 h 5096785"/>
              <a:gd name="connsiteX205" fmla="*/ 2295307 w 12192000"/>
              <a:gd name="connsiteY205" fmla="*/ 4879800 h 5096785"/>
              <a:gd name="connsiteX206" fmla="*/ 2273393 w 12192000"/>
              <a:gd name="connsiteY206" fmla="*/ 4883565 h 5096785"/>
              <a:gd name="connsiteX207" fmla="*/ 2269523 w 12192000"/>
              <a:gd name="connsiteY207" fmla="*/ 4884442 h 5096785"/>
              <a:gd name="connsiteX208" fmla="*/ 2256015 w 12192000"/>
              <a:gd name="connsiteY208" fmla="*/ 4883014 h 5096785"/>
              <a:gd name="connsiteX209" fmla="*/ 2249731 w 12192000"/>
              <a:gd name="connsiteY209" fmla="*/ 4888778 h 5096785"/>
              <a:gd name="connsiteX210" fmla="*/ 2227629 w 12192000"/>
              <a:gd name="connsiteY210" fmla="*/ 4891047 h 5096785"/>
              <a:gd name="connsiteX211" fmla="*/ 2203460 w 12192000"/>
              <a:gd name="connsiteY211" fmla="*/ 4886696 h 5096785"/>
              <a:gd name="connsiteX212" fmla="*/ 2091528 w 12192000"/>
              <a:gd name="connsiteY212" fmla="*/ 4859155 h 5096785"/>
              <a:gd name="connsiteX213" fmla="*/ 2022901 w 12192000"/>
              <a:gd name="connsiteY213" fmla="*/ 4846594 h 5096785"/>
              <a:gd name="connsiteX214" fmla="*/ 1994227 w 12192000"/>
              <a:gd name="connsiteY214" fmla="*/ 4847973 h 5096785"/>
              <a:gd name="connsiteX215" fmla="*/ 1955936 w 12192000"/>
              <a:gd name="connsiteY215" fmla="*/ 4845765 h 5096785"/>
              <a:gd name="connsiteX216" fmla="*/ 1741924 w 12192000"/>
              <a:gd name="connsiteY216" fmla="*/ 4808054 h 5096785"/>
              <a:gd name="connsiteX217" fmla="*/ 1734410 w 12192000"/>
              <a:gd name="connsiteY217" fmla="*/ 4811675 h 5096785"/>
              <a:gd name="connsiteX218" fmla="*/ 1691423 w 12192000"/>
              <a:gd name="connsiteY218" fmla="*/ 4802777 h 5096785"/>
              <a:gd name="connsiteX219" fmla="*/ 1554504 w 12192000"/>
              <a:gd name="connsiteY219" fmla="*/ 4739985 h 5096785"/>
              <a:gd name="connsiteX220" fmla="*/ 1470119 w 12192000"/>
              <a:gd name="connsiteY220" fmla="*/ 4723470 h 5096785"/>
              <a:gd name="connsiteX221" fmla="*/ 1437967 w 12192000"/>
              <a:gd name="connsiteY221" fmla="*/ 4722710 h 5096785"/>
              <a:gd name="connsiteX222" fmla="*/ 1384234 w 12192000"/>
              <a:gd name="connsiteY222" fmla="*/ 4721117 h 5096785"/>
              <a:gd name="connsiteX223" fmla="*/ 1338647 w 12192000"/>
              <a:gd name="connsiteY223" fmla="*/ 4732483 h 5096785"/>
              <a:gd name="connsiteX224" fmla="*/ 1295869 w 12192000"/>
              <a:gd name="connsiteY224" fmla="*/ 4726175 h 5096785"/>
              <a:gd name="connsiteX225" fmla="*/ 1292949 w 12192000"/>
              <a:gd name="connsiteY225" fmla="*/ 4708469 h 5096785"/>
              <a:gd name="connsiteX226" fmla="*/ 1244908 w 12192000"/>
              <a:gd name="connsiteY226" fmla="*/ 4706993 h 5096785"/>
              <a:gd name="connsiteX227" fmla="*/ 1171266 w 12192000"/>
              <a:gd name="connsiteY227" fmla="*/ 4706535 h 5096785"/>
              <a:gd name="connsiteX228" fmla="*/ 1160868 w 12192000"/>
              <a:gd name="connsiteY228" fmla="*/ 4701936 h 5096785"/>
              <a:gd name="connsiteX229" fmla="*/ 1147599 w 12192000"/>
              <a:gd name="connsiteY229" fmla="*/ 4714833 h 5096785"/>
              <a:gd name="connsiteX230" fmla="*/ 1119603 w 12192000"/>
              <a:gd name="connsiteY230" fmla="*/ 4721303 h 5096785"/>
              <a:gd name="connsiteX231" fmla="*/ 997851 w 12192000"/>
              <a:gd name="connsiteY231" fmla="*/ 4722336 h 5096785"/>
              <a:gd name="connsiteX232" fmla="*/ 976455 w 12192000"/>
              <a:gd name="connsiteY232" fmla="*/ 4726407 h 5096785"/>
              <a:gd name="connsiteX233" fmla="*/ 949939 w 12192000"/>
              <a:gd name="connsiteY233" fmla="*/ 4719699 h 5096785"/>
              <a:gd name="connsiteX234" fmla="*/ 894148 w 12192000"/>
              <a:gd name="connsiteY234" fmla="*/ 4710406 h 5096785"/>
              <a:gd name="connsiteX235" fmla="*/ 857990 w 12192000"/>
              <a:gd name="connsiteY235" fmla="*/ 4696844 h 5096785"/>
              <a:gd name="connsiteX236" fmla="*/ 848649 w 12192000"/>
              <a:gd name="connsiteY236" fmla="*/ 4704021 h 5096785"/>
              <a:gd name="connsiteX237" fmla="*/ 826436 w 12192000"/>
              <a:gd name="connsiteY237" fmla="*/ 4707421 h 5096785"/>
              <a:gd name="connsiteX238" fmla="*/ 733052 w 12192000"/>
              <a:gd name="connsiteY238" fmla="*/ 4701884 h 5096785"/>
              <a:gd name="connsiteX239" fmla="*/ 716185 w 12192000"/>
              <a:gd name="connsiteY239" fmla="*/ 4703827 h 5096785"/>
              <a:gd name="connsiteX240" fmla="*/ 696663 w 12192000"/>
              <a:gd name="connsiteY240" fmla="*/ 4697420 h 5096785"/>
              <a:gd name="connsiteX241" fmla="*/ 582722 w 12192000"/>
              <a:gd name="connsiteY241" fmla="*/ 4658637 h 5096785"/>
              <a:gd name="connsiteX242" fmla="*/ 581118 w 12192000"/>
              <a:gd name="connsiteY242" fmla="*/ 4654120 h 5096785"/>
              <a:gd name="connsiteX243" fmla="*/ 546453 w 12192000"/>
              <a:gd name="connsiteY243" fmla="*/ 4652542 h 5096785"/>
              <a:gd name="connsiteX244" fmla="*/ 536773 w 12192000"/>
              <a:gd name="connsiteY244" fmla="*/ 4644609 h 5096785"/>
              <a:gd name="connsiteX245" fmla="*/ 518899 w 12192000"/>
              <a:gd name="connsiteY245" fmla="*/ 4642839 h 5096785"/>
              <a:gd name="connsiteX246" fmla="*/ 388896 w 12192000"/>
              <a:gd name="connsiteY246" fmla="*/ 4619173 h 5096785"/>
              <a:gd name="connsiteX247" fmla="*/ 366479 w 12192000"/>
              <a:gd name="connsiteY247" fmla="*/ 4618896 h 5096785"/>
              <a:gd name="connsiteX248" fmla="*/ 342781 w 12192000"/>
              <a:gd name="connsiteY248" fmla="*/ 4601239 h 5096785"/>
              <a:gd name="connsiteX249" fmla="*/ 255925 w 12192000"/>
              <a:gd name="connsiteY249" fmla="*/ 4598685 h 5096785"/>
              <a:gd name="connsiteX250" fmla="*/ 226919 w 12192000"/>
              <a:gd name="connsiteY250" fmla="*/ 4598460 h 5096785"/>
              <a:gd name="connsiteX251" fmla="*/ 213925 w 12192000"/>
              <a:gd name="connsiteY251" fmla="*/ 4597783 h 5096785"/>
              <a:gd name="connsiteX252" fmla="*/ 215196 w 12192000"/>
              <a:gd name="connsiteY252" fmla="*/ 4588576 h 5096785"/>
              <a:gd name="connsiteX253" fmla="*/ 180214 w 12192000"/>
              <a:gd name="connsiteY253" fmla="*/ 4583701 h 5096785"/>
              <a:gd name="connsiteX254" fmla="*/ 83203 w 12192000"/>
              <a:gd name="connsiteY254" fmla="*/ 4531664 h 5096785"/>
              <a:gd name="connsiteX255" fmla="*/ 4106 w 12192000"/>
              <a:gd name="connsiteY255" fmla="*/ 4517202 h 5096785"/>
              <a:gd name="connsiteX256" fmla="*/ 0 w 12192000"/>
              <a:gd name="connsiteY256" fmla="*/ 4516084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88328 w 12192000"/>
              <a:gd name="connsiteY201" fmla="*/ 4956476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32669 w 12192000"/>
              <a:gd name="connsiteY201" fmla="*/ 4940573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03609 w 12192000"/>
              <a:gd name="connsiteY198" fmla="*/ 4998457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386800 w 12192000"/>
              <a:gd name="connsiteY91" fmla="*/ 4715431 h 5096785"/>
              <a:gd name="connsiteX92" fmla="*/ 6382703 w 12192000"/>
              <a:gd name="connsiteY92" fmla="*/ 4717930 h 5096785"/>
              <a:gd name="connsiteX93" fmla="*/ 6356495 w 12192000"/>
              <a:gd name="connsiteY93" fmla="*/ 4717843 h 5096785"/>
              <a:gd name="connsiteX94" fmla="*/ 6343628 w 12192000"/>
              <a:gd name="connsiteY94" fmla="*/ 4719161 h 5096785"/>
              <a:gd name="connsiteX95" fmla="*/ 6338605 w 12192000"/>
              <a:gd name="connsiteY95" fmla="*/ 4716723 h 5096785"/>
              <a:gd name="connsiteX96" fmla="*/ 6320318 w 12192000"/>
              <a:gd name="connsiteY96" fmla="*/ 4720095 h 5096785"/>
              <a:gd name="connsiteX97" fmla="*/ 6318742 w 12192000"/>
              <a:gd name="connsiteY97" fmla="*/ 4721541 h 5096785"/>
              <a:gd name="connsiteX98" fmla="*/ 6301708 w 12192000"/>
              <a:gd name="connsiteY98" fmla="*/ 4720380 h 5096785"/>
              <a:gd name="connsiteX99" fmla="*/ 6285082 w 12192000"/>
              <a:gd name="connsiteY99" fmla="*/ 4714639 h 5096785"/>
              <a:gd name="connsiteX100" fmla="*/ 6136936 w 12192000"/>
              <a:gd name="connsiteY100" fmla="*/ 4758246 h 5096785"/>
              <a:gd name="connsiteX101" fmla="*/ 5988578 w 12192000"/>
              <a:gd name="connsiteY101" fmla="*/ 4754427 h 5096785"/>
              <a:gd name="connsiteX102" fmla="*/ 5908701 w 12192000"/>
              <a:gd name="connsiteY102" fmla="*/ 4779160 h 5096785"/>
              <a:gd name="connsiteX103" fmla="*/ 5892219 w 12192000"/>
              <a:gd name="connsiteY103" fmla="*/ 4807892 h 5096785"/>
              <a:gd name="connsiteX104" fmla="*/ 5683612 w 12192000"/>
              <a:gd name="connsiteY104" fmla="*/ 4848770 h 5096785"/>
              <a:gd name="connsiteX105" fmla="*/ 5635111 w 12192000"/>
              <a:gd name="connsiteY105" fmla="*/ 4868888 h 5096785"/>
              <a:gd name="connsiteX106" fmla="*/ 5582652 w 12192000"/>
              <a:gd name="connsiteY106" fmla="*/ 4866836 h 5096785"/>
              <a:gd name="connsiteX107" fmla="*/ 5567213 w 12192000"/>
              <a:gd name="connsiteY107" fmla="*/ 4878769 h 5096785"/>
              <a:gd name="connsiteX108" fmla="*/ 5564659 w 12192000"/>
              <a:gd name="connsiteY108" fmla="*/ 4881042 h 5096785"/>
              <a:gd name="connsiteX109" fmla="*/ 5552102 w 12192000"/>
              <a:gd name="connsiteY109" fmla="*/ 4885426 h 5096785"/>
              <a:gd name="connsiteX110" fmla="*/ 5551475 w 12192000"/>
              <a:gd name="connsiteY110" fmla="*/ 4892560 h 5096785"/>
              <a:gd name="connsiteX111" fmla="*/ 5534664 w 12192000"/>
              <a:gd name="connsiteY111" fmla="*/ 4903385 h 5096785"/>
              <a:gd name="connsiteX112" fmla="*/ 5510737 w 12192000"/>
              <a:gd name="connsiteY112" fmla="*/ 4909807 h 5096785"/>
              <a:gd name="connsiteX113" fmla="*/ 5393901 w 12192000"/>
              <a:gd name="connsiteY113" fmla="*/ 4933709 h 5096785"/>
              <a:gd name="connsiteX114" fmla="*/ 5325782 w 12192000"/>
              <a:gd name="connsiteY114" fmla="*/ 4951789 h 5096785"/>
              <a:gd name="connsiteX115" fmla="*/ 5302703 w 12192000"/>
              <a:gd name="connsiteY115" fmla="*/ 4964590 h 5096785"/>
              <a:gd name="connsiteX116" fmla="*/ 5268591 w 12192000"/>
              <a:gd name="connsiteY116" fmla="*/ 4978479 h 5096785"/>
              <a:gd name="connsiteX117" fmla="*/ 5210559 w 12192000"/>
              <a:gd name="connsiteY117" fmla="*/ 5007585 h 5096785"/>
              <a:gd name="connsiteX118" fmla="*/ 5177597 w 12192000"/>
              <a:gd name="connsiteY118" fmla="*/ 5015926 h 5096785"/>
              <a:gd name="connsiteX119" fmla="*/ 5160569 w 12192000"/>
              <a:gd name="connsiteY119" fmla="*/ 5025681 h 5096785"/>
              <a:gd name="connsiteX120" fmla="*/ 5152748 w 12192000"/>
              <a:gd name="connsiteY120" fmla="*/ 5026569 h 5096785"/>
              <a:gd name="connsiteX121" fmla="*/ 5127678 w 12192000"/>
              <a:gd name="connsiteY121" fmla="*/ 5032947 h 5096785"/>
              <a:gd name="connsiteX122" fmla="*/ 5113147 w 12192000"/>
              <a:gd name="connsiteY122" fmla="*/ 5035818 h 5096785"/>
              <a:gd name="connsiteX123" fmla="*/ 5107301 w 12192000"/>
              <a:gd name="connsiteY123" fmla="*/ 5036672 h 5096785"/>
              <a:gd name="connsiteX124" fmla="*/ 5093215 w 12192000"/>
              <a:gd name="connsiteY124" fmla="*/ 5032880 h 5096785"/>
              <a:gd name="connsiteX125" fmla="*/ 5077058 w 12192000"/>
              <a:gd name="connsiteY125" fmla="*/ 5038681 h 5096785"/>
              <a:gd name="connsiteX126" fmla="*/ 5057349 w 12192000"/>
              <a:gd name="connsiteY126" fmla="*/ 5036015 h 5096785"/>
              <a:gd name="connsiteX127" fmla="*/ 5053945 w 12192000"/>
              <a:gd name="connsiteY127" fmla="*/ 5041952 h 5096785"/>
              <a:gd name="connsiteX128" fmla="*/ 5040021 w 12192000"/>
              <a:gd name="connsiteY128" fmla="*/ 5050052 h 5096785"/>
              <a:gd name="connsiteX129" fmla="*/ 5025913 w 12192000"/>
              <a:gd name="connsiteY129" fmla="*/ 5046535 h 5096785"/>
              <a:gd name="connsiteX130" fmla="*/ 4998218 w 12192000"/>
              <a:gd name="connsiteY130" fmla="*/ 5048065 h 5096785"/>
              <a:gd name="connsiteX131" fmla="*/ 4991008 w 12192000"/>
              <a:gd name="connsiteY131" fmla="*/ 5050439 h 5096785"/>
              <a:gd name="connsiteX132" fmla="*/ 4963503 w 12192000"/>
              <a:gd name="connsiteY132" fmla="*/ 5047575 h 5096785"/>
              <a:gd name="connsiteX133" fmla="*/ 4921053 w 12192000"/>
              <a:gd name="connsiteY133" fmla="*/ 5048925 h 5096785"/>
              <a:gd name="connsiteX134" fmla="*/ 4873420 w 12192000"/>
              <a:gd name="connsiteY134" fmla="*/ 5054929 h 5096785"/>
              <a:gd name="connsiteX135" fmla="*/ 4858825 w 12192000"/>
              <a:gd name="connsiteY135" fmla="*/ 5051329 h 5096785"/>
              <a:gd name="connsiteX136" fmla="*/ 4769340 w 12192000"/>
              <a:gd name="connsiteY136" fmla="*/ 5053090 h 5096785"/>
              <a:gd name="connsiteX137" fmla="*/ 4744152 w 12192000"/>
              <a:gd name="connsiteY137" fmla="*/ 5053391 h 5096785"/>
              <a:gd name="connsiteX138" fmla="*/ 4723556 w 12192000"/>
              <a:gd name="connsiteY138" fmla="*/ 5059633 h 5096785"/>
              <a:gd name="connsiteX139" fmla="*/ 4719699 w 12192000"/>
              <a:gd name="connsiteY139" fmla="*/ 5066298 h 5096785"/>
              <a:gd name="connsiteX140" fmla="*/ 4706016 w 12192000"/>
              <a:gd name="connsiteY140" fmla="*/ 5067422 h 5096785"/>
              <a:gd name="connsiteX141" fmla="*/ 4702593 w 12192000"/>
              <a:gd name="connsiteY141" fmla="*/ 5068973 h 5096785"/>
              <a:gd name="connsiteX142" fmla="*/ 4682766 w 12192000"/>
              <a:gd name="connsiteY142" fmla="*/ 5076609 h 5096785"/>
              <a:gd name="connsiteX143" fmla="*/ 4634960 w 12192000"/>
              <a:gd name="connsiteY143" fmla="*/ 5061852 h 5096785"/>
              <a:gd name="connsiteX144" fmla="*/ 4580645 w 12192000"/>
              <a:gd name="connsiteY144" fmla="*/ 5069246 h 5096785"/>
              <a:gd name="connsiteX145" fmla="*/ 4368005 w 12192000"/>
              <a:gd name="connsiteY145" fmla="*/ 5057426 h 5096785"/>
              <a:gd name="connsiteX146" fmla="*/ 4339489 w 12192000"/>
              <a:gd name="connsiteY146" fmla="*/ 5080858 h 5096785"/>
              <a:gd name="connsiteX147" fmla="*/ 4253895 w 12192000"/>
              <a:gd name="connsiteY147" fmla="*/ 5085008 h 5096785"/>
              <a:gd name="connsiteX148" fmla="*/ 4117780 w 12192000"/>
              <a:gd name="connsiteY148" fmla="*/ 5045175 h 5096785"/>
              <a:gd name="connsiteX149" fmla="*/ 3960074 w 12192000"/>
              <a:gd name="connsiteY149" fmla="*/ 5050708 h 5096785"/>
              <a:gd name="connsiteX150" fmla="*/ 3947260 w 12192000"/>
              <a:gd name="connsiteY150" fmla="*/ 5041167 h 5096785"/>
              <a:gd name="connsiteX151" fmla="*/ 3931969 w 12192000"/>
              <a:gd name="connsiteY151" fmla="*/ 5035902 h 5096785"/>
              <a:gd name="connsiteX152" fmla="*/ 3929836 w 12192000"/>
              <a:gd name="connsiteY152" fmla="*/ 5036901 h 5096785"/>
              <a:gd name="connsiteX153" fmla="*/ 3911296 w 12192000"/>
              <a:gd name="connsiteY153" fmla="*/ 5035663 h 5096785"/>
              <a:gd name="connsiteX154" fmla="*/ 3907746 w 12192000"/>
              <a:gd name="connsiteY154" fmla="*/ 5032107 h 5096785"/>
              <a:gd name="connsiteX155" fmla="*/ 3895182 w 12192000"/>
              <a:gd name="connsiteY155" fmla="*/ 5030229 h 5096785"/>
              <a:gd name="connsiteX156" fmla="*/ 3870866 w 12192000"/>
              <a:gd name="connsiteY156" fmla="*/ 5023753 h 5096785"/>
              <a:gd name="connsiteX157" fmla="*/ 3865913 w 12192000"/>
              <a:gd name="connsiteY157" fmla="*/ 5025143 h 5096785"/>
              <a:gd name="connsiteX158" fmla="*/ 3828606 w 12192000"/>
              <a:gd name="connsiteY158" fmla="*/ 5019426 h 5096785"/>
              <a:gd name="connsiteX159" fmla="*/ 3827901 w 12192000"/>
              <a:gd name="connsiteY159" fmla="*/ 5020583 h 5096785"/>
              <a:gd name="connsiteX160" fmla="*/ 3816543 w 12192000"/>
              <a:gd name="connsiteY160" fmla="*/ 5024366 h 5096785"/>
              <a:gd name="connsiteX161" fmla="*/ 3795278 w 12192000"/>
              <a:gd name="connsiteY161" fmla="*/ 5028779 h 5096785"/>
              <a:gd name="connsiteX162" fmla="*/ 3743858 w 12192000"/>
              <a:gd name="connsiteY162" fmla="*/ 5054237 h 5096785"/>
              <a:gd name="connsiteX163" fmla="*/ 3704945 w 12192000"/>
              <a:gd name="connsiteY163" fmla="*/ 5048413 h 5096785"/>
              <a:gd name="connsiteX164" fmla="*/ 3696992 w 12192000"/>
              <a:gd name="connsiteY164" fmla="*/ 5047914 h 5096785"/>
              <a:gd name="connsiteX165" fmla="*/ 3696780 w 12192000"/>
              <a:gd name="connsiteY165" fmla="*/ 5048181 h 5096785"/>
              <a:gd name="connsiteX166" fmla="*/ 3688290 w 12192000"/>
              <a:gd name="connsiteY166" fmla="*/ 5048204 h 5096785"/>
              <a:gd name="connsiteX167" fmla="*/ 3682486 w 12192000"/>
              <a:gd name="connsiteY167" fmla="*/ 5047000 h 5096785"/>
              <a:gd name="connsiteX168" fmla="*/ 3667056 w 12192000"/>
              <a:gd name="connsiteY168" fmla="*/ 5046030 h 5096785"/>
              <a:gd name="connsiteX169" fmla="*/ 3661403 w 12192000"/>
              <a:gd name="connsiteY169" fmla="*/ 5047537 h 5096785"/>
              <a:gd name="connsiteX170" fmla="*/ 3658673 w 12192000"/>
              <a:gd name="connsiteY170" fmla="*/ 5050790 h 5096785"/>
              <a:gd name="connsiteX171" fmla="*/ 3657333 w 12192000"/>
              <a:gd name="connsiteY171" fmla="*/ 5050325 h 5096785"/>
              <a:gd name="connsiteX172" fmla="*/ 3626778 w 12192000"/>
              <a:gd name="connsiteY172" fmla="*/ 5057882 h 5096785"/>
              <a:gd name="connsiteX173" fmla="*/ 3560067 w 12192000"/>
              <a:gd name="connsiteY173" fmla="*/ 5064266 h 5096785"/>
              <a:gd name="connsiteX174" fmla="*/ 3522641 w 12192000"/>
              <a:gd name="connsiteY174" fmla="*/ 5063654 h 5096785"/>
              <a:gd name="connsiteX175" fmla="*/ 3419275 w 12192000"/>
              <a:gd name="connsiteY175" fmla="*/ 5066646 h 5096785"/>
              <a:gd name="connsiteX176" fmla="*/ 3314869 w 12192000"/>
              <a:gd name="connsiteY176" fmla="*/ 5073197 h 5096785"/>
              <a:gd name="connsiteX177" fmla="*/ 3259088 w 12192000"/>
              <a:gd name="connsiteY177" fmla="*/ 5096363 h 5096785"/>
              <a:gd name="connsiteX178" fmla="*/ 3253104 w 12192000"/>
              <a:gd name="connsiteY178" fmla="*/ 5096785 h 5096785"/>
              <a:gd name="connsiteX179" fmla="*/ 3238751 w 12192000"/>
              <a:gd name="connsiteY179" fmla="*/ 5092996 h 5096785"/>
              <a:gd name="connsiteX180" fmla="*/ 3233681 w 12192000"/>
              <a:gd name="connsiteY180" fmla="*/ 5090758 h 5096785"/>
              <a:gd name="connsiteX181" fmla="*/ 3225562 w 12192000"/>
              <a:gd name="connsiteY181" fmla="*/ 5089215 h 5096785"/>
              <a:gd name="connsiteX182" fmla="*/ 3225260 w 12192000"/>
              <a:gd name="connsiteY182" fmla="*/ 5089437 h 5096785"/>
              <a:gd name="connsiteX183" fmla="*/ 3217859 w 12192000"/>
              <a:gd name="connsiteY183" fmla="*/ 5087484 h 5096785"/>
              <a:gd name="connsiteX184" fmla="*/ 3182980 w 12192000"/>
              <a:gd name="connsiteY184" fmla="*/ 5074650 h 5096785"/>
              <a:gd name="connsiteX185" fmla="*/ 3123938 w 12192000"/>
              <a:gd name="connsiteY185" fmla="*/ 5089912 h 5096785"/>
              <a:gd name="connsiteX186" fmla="*/ 3101912 w 12192000"/>
              <a:gd name="connsiteY186" fmla="*/ 5090281 h 5096785"/>
              <a:gd name="connsiteX187" fmla="*/ 3089591 w 12192000"/>
              <a:gd name="connsiteY187" fmla="*/ 5091865 h 5096785"/>
              <a:gd name="connsiteX188" fmla="*/ 3088465 w 12192000"/>
              <a:gd name="connsiteY188" fmla="*/ 5092858 h 5096785"/>
              <a:gd name="connsiteX189" fmla="*/ 3055081 w 12192000"/>
              <a:gd name="connsiteY189" fmla="*/ 5080424 h 5096785"/>
              <a:gd name="connsiteX190" fmla="*/ 3049807 w 12192000"/>
              <a:gd name="connsiteY190" fmla="*/ 5080860 h 5096785"/>
              <a:gd name="connsiteX191" fmla="*/ 3029122 w 12192000"/>
              <a:gd name="connsiteY191" fmla="*/ 5070085 h 5096785"/>
              <a:gd name="connsiteX192" fmla="*/ 3017862 w 12192000"/>
              <a:gd name="connsiteY192" fmla="*/ 5065942 h 5096785"/>
              <a:gd name="connsiteX193" fmla="*/ 3015868 w 12192000"/>
              <a:gd name="connsiteY193" fmla="*/ 5061832 h 5096785"/>
              <a:gd name="connsiteX194" fmla="*/ 2998644 w 12192000"/>
              <a:gd name="connsiteY194" fmla="*/ 5057210 h 5096785"/>
              <a:gd name="connsiteX195" fmla="*/ 2996219 w 12192000"/>
              <a:gd name="connsiteY195" fmla="*/ 5057788 h 5096785"/>
              <a:gd name="connsiteX196" fmla="*/ 2983676 w 12192000"/>
              <a:gd name="connsiteY196" fmla="*/ 5049852 h 5096785"/>
              <a:gd name="connsiteX197" fmla="*/ 2903609 w 12192000"/>
              <a:gd name="connsiteY197" fmla="*/ 4998457 h 5096785"/>
              <a:gd name="connsiteX198" fmla="*/ 2758830 w 12192000"/>
              <a:gd name="connsiteY198" fmla="*/ 4974760 h 5096785"/>
              <a:gd name="connsiteX199" fmla="*/ 2532669 w 12192000"/>
              <a:gd name="connsiteY199" fmla="*/ 4940573 h 5096785"/>
              <a:gd name="connsiteX200" fmla="*/ 2389931 w 12192000"/>
              <a:gd name="connsiteY200" fmla="*/ 4905785 h 5096785"/>
              <a:gd name="connsiteX201" fmla="*/ 2335186 w 12192000"/>
              <a:gd name="connsiteY201" fmla="*/ 4902957 h 5096785"/>
              <a:gd name="connsiteX202" fmla="*/ 2295307 w 12192000"/>
              <a:gd name="connsiteY202" fmla="*/ 4879800 h 5096785"/>
              <a:gd name="connsiteX203" fmla="*/ 2273393 w 12192000"/>
              <a:gd name="connsiteY203" fmla="*/ 4883565 h 5096785"/>
              <a:gd name="connsiteX204" fmla="*/ 2269523 w 12192000"/>
              <a:gd name="connsiteY204" fmla="*/ 4884442 h 5096785"/>
              <a:gd name="connsiteX205" fmla="*/ 2256015 w 12192000"/>
              <a:gd name="connsiteY205" fmla="*/ 4883014 h 5096785"/>
              <a:gd name="connsiteX206" fmla="*/ 2249731 w 12192000"/>
              <a:gd name="connsiteY206" fmla="*/ 4888778 h 5096785"/>
              <a:gd name="connsiteX207" fmla="*/ 2227629 w 12192000"/>
              <a:gd name="connsiteY207" fmla="*/ 4891047 h 5096785"/>
              <a:gd name="connsiteX208" fmla="*/ 2203460 w 12192000"/>
              <a:gd name="connsiteY208" fmla="*/ 4886696 h 5096785"/>
              <a:gd name="connsiteX209" fmla="*/ 2091528 w 12192000"/>
              <a:gd name="connsiteY209" fmla="*/ 4859155 h 5096785"/>
              <a:gd name="connsiteX210" fmla="*/ 2022901 w 12192000"/>
              <a:gd name="connsiteY210" fmla="*/ 4846594 h 5096785"/>
              <a:gd name="connsiteX211" fmla="*/ 1994227 w 12192000"/>
              <a:gd name="connsiteY211" fmla="*/ 4847973 h 5096785"/>
              <a:gd name="connsiteX212" fmla="*/ 1955936 w 12192000"/>
              <a:gd name="connsiteY212" fmla="*/ 4845765 h 5096785"/>
              <a:gd name="connsiteX213" fmla="*/ 1741924 w 12192000"/>
              <a:gd name="connsiteY213" fmla="*/ 4808054 h 5096785"/>
              <a:gd name="connsiteX214" fmla="*/ 1734410 w 12192000"/>
              <a:gd name="connsiteY214" fmla="*/ 4811675 h 5096785"/>
              <a:gd name="connsiteX215" fmla="*/ 1691423 w 12192000"/>
              <a:gd name="connsiteY215" fmla="*/ 4802777 h 5096785"/>
              <a:gd name="connsiteX216" fmla="*/ 1554504 w 12192000"/>
              <a:gd name="connsiteY216" fmla="*/ 4739985 h 5096785"/>
              <a:gd name="connsiteX217" fmla="*/ 1470119 w 12192000"/>
              <a:gd name="connsiteY217" fmla="*/ 4723470 h 5096785"/>
              <a:gd name="connsiteX218" fmla="*/ 1437967 w 12192000"/>
              <a:gd name="connsiteY218" fmla="*/ 4722710 h 5096785"/>
              <a:gd name="connsiteX219" fmla="*/ 1384234 w 12192000"/>
              <a:gd name="connsiteY219" fmla="*/ 4721117 h 5096785"/>
              <a:gd name="connsiteX220" fmla="*/ 1338647 w 12192000"/>
              <a:gd name="connsiteY220" fmla="*/ 4732483 h 5096785"/>
              <a:gd name="connsiteX221" fmla="*/ 1295869 w 12192000"/>
              <a:gd name="connsiteY221" fmla="*/ 4726175 h 5096785"/>
              <a:gd name="connsiteX222" fmla="*/ 1292949 w 12192000"/>
              <a:gd name="connsiteY222" fmla="*/ 4708469 h 5096785"/>
              <a:gd name="connsiteX223" fmla="*/ 1244908 w 12192000"/>
              <a:gd name="connsiteY223" fmla="*/ 4706993 h 5096785"/>
              <a:gd name="connsiteX224" fmla="*/ 1171266 w 12192000"/>
              <a:gd name="connsiteY224" fmla="*/ 4706535 h 5096785"/>
              <a:gd name="connsiteX225" fmla="*/ 1160868 w 12192000"/>
              <a:gd name="connsiteY225" fmla="*/ 4701936 h 5096785"/>
              <a:gd name="connsiteX226" fmla="*/ 1147599 w 12192000"/>
              <a:gd name="connsiteY226" fmla="*/ 4714833 h 5096785"/>
              <a:gd name="connsiteX227" fmla="*/ 1119603 w 12192000"/>
              <a:gd name="connsiteY227" fmla="*/ 4721303 h 5096785"/>
              <a:gd name="connsiteX228" fmla="*/ 997851 w 12192000"/>
              <a:gd name="connsiteY228" fmla="*/ 4722336 h 5096785"/>
              <a:gd name="connsiteX229" fmla="*/ 976455 w 12192000"/>
              <a:gd name="connsiteY229" fmla="*/ 4726407 h 5096785"/>
              <a:gd name="connsiteX230" fmla="*/ 949939 w 12192000"/>
              <a:gd name="connsiteY230" fmla="*/ 4719699 h 5096785"/>
              <a:gd name="connsiteX231" fmla="*/ 894148 w 12192000"/>
              <a:gd name="connsiteY231" fmla="*/ 4710406 h 5096785"/>
              <a:gd name="connsiteX232" fmla="*/ 857990 w 12192000"/>
              <a:gd name="connsiteY232" fmla="*/ 4696844 h 5096785"/>
              <a:gd name="connsiteX233" fmla="*/ 848649 w 12192000"/>
              <a:gd name="connsiteY233" fmla="*/ 4704021 h 5096785"/>
              <a:gd name="connsiteX234" fmla="*/ 826436 w 12192000"/>
              <a:gd name="connsiteY234" fmla="*/ 4707421 h 5096785"/>
              <a:gd name="connsiteX235" fmla="*/ 733052 w 12192000"/>
              <a:gd name="connsiteY235" fmla="*/ 4701884 h 5096785"/>
              <a:gd name="connsiteX236" fmla="*/ 716185 w 12192000"/>
              <a:gd name="connsiteY236" fmla="*/ 4703827 h 5096785"/>
              <a:gd name="connsiteX237" fmla="*/ 696663 w 12192000"/>
              <a:gd name="connsiteY237" fmla="*/ 4697420 h 5096785"/>
              <a:gd name="connsiteX238" fmla="*/ 582722 w 12192000"/>
              <a:gd name="connsiteY238" fmla="*/ 4658637 h 5096785"/>
              <a:gd name="connsiteX239" fmla="*/ 581118 w 12192000"/>
              <a:gd name="connsiteY239" fmla="*/ 4654120 h 5096785"/>
              <a:gd name="connsiteX240" fmla="*/ 546453 w 12192000"/>
              <a:gd name="connsiteY240" fmla="*/ 4652542 h 5096785"/>
              <a:gd name="connsiteX241" fmla="*/ 536773 w 12192000"/>
              <a:gd name="connsiteY241" fmla="*/ 4644609 h 5096785"/>
              <a:gd name="connsiteX242" fmla="*/ 518899 w 12192000"/>
              <a:gd name="connsiteY242" fmla="*/ 4642839 h 5096785"/>
              <a:gd name="connsiteX243" fmla="*/ 388896 w 12192000"/>
              <a:gd name="connsiteY243" fmla="*/ 4619173 h 5096785"/>
              <a:gd name="connsiteX244" fmla="*/ 366479 w 12192000"/>
              <a:gd name="connsiteY244" fmla="*/ 4618896 h 5096785"/>
              <a:gd name="connsiteX245" fmla="*/ 342781 w 12192000"/>
              <a:gd name="connsiteY245" fmla="*/ 4601239 h 5096785"/>
              <a:gd name="connsiteX246" fmla="*/ 255925 w 12192000"/>
              <a:gd name="connsiteY246" fmla="*/ 4598685 h 5096785"/>
              <a:gd name="connsiteX247" fmla="*/ 226919 w 12192000"/>
              <a:gd name="connsiteY247" fmla="*/ 4598460 h 5096785"/>
              <a:gd name="connsiteX248" fmla="*/ 213925 w 12192000"/>
              <a:gd name="connsiteY248" fmla="*/ 4597783 h 5096785"/>
              <a:gd name="connsiteX249" fmla="*/ 215196 w 12192000"/>
              <a:gd name="connsiteY249" fmla="*/ 4588576 h 5096785"/>
              <a:gd name="connsiteX250" fmla="*/ 180214 w 12192000"/>
              <a:gd name="connsiteY250" fmla="*/ 4583701 h 5096785"/>
              <a:gd name="connsiteX251" fmla="*/ 83203 w 12192000"/>
              <a:gd name="connsiteY251" fmla="*/ 4531664 h 5096785"/>
              <a:gd name="connsiteX252" fmla="*/ 4106 w 12192000"/>
              <a:gd name="connsiteY252" fmla="*/ 4517202 h 5096785"/>
              <a:gd name="connsiteX253" fmla="*/ 0 w 12192000"/>
              <a:gd name="connsiteY253" fmla="*/ 4516084 h 5096785"/>
              <a:gd name="connsiteX254" fmla="*/ 0 w 12192000"/>
              <a:gd name="connsiteY25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386800 w 12192000"/>
              <a:gd name="connsiteY90" fmla="*/ 4715431 h 5096785"/>
              <a:gd name="connsiteX91" fmla="*/ 6382703 w 12192000"/>
              <a:gd name="connsiteY91" fmla="*/ 4717930 h 5096785"/>
              <a:gd name="connsiteX92" fmla="*/ 6356495 w 12192000"/>
              <a:gd name="connsiteY92" fmla="*/ 4717843 h 5096785"/>
              <a:gd name="connsiteX93" fmla="*/ 6343628 w 12192000"/>
              <a:gd name="connsiteY93" fmla="*/ 4719161 h 5096785"/>
              <a:gd name="connsiteX94" fmla="*/ 6338605 w 12192000"/>
              <a:gd name="connsiteY94" fmla="*/ 4716723 h 5096785"/>
              <a:gd name="connsiteX95" fmla="*/ 6320318 w 12192000"/>
              <a:gd name="connsiteY95" fmla="*/ 4720095 h 5096785"/>
              <a:gd name="connsiteX96" fmla="*/ 6318742 w 12192000"/>
              <a:gd name="connsiteY96" fmla="*/ 4721541 h 5096785"/>
              <a:gd name="connsiteX97" fmla="*/ 6301708 w 12192000"/>
              <a:gd name="connsiteY97" fmla="*/ 4720380 h 5096785"/>
              <a:gd name="connsiteX98" fmla="*/ 6285082 w 12192000"/>
              <a:gd name="connsiteY98" fmla="*/ 4714639 h 5096785"/>
              <a:gd name="connsiteX99" fmla="*/ 6136936 w 12192000"/>
              <a:gd name="connsiteY99" fmla="*/ 4758246 h 5096785"/>
              <a:gd name="connsiteX100" fmla="*/ 5988578 w 12192000"/>
              <a:gd name="connsiteY100" fmla="*/ 4754427 h 5096785"/>
              <a:gd name="connsiteX101" fmla="*/ 5908701 w 12192000"/>
              <a:gd name="connsiteY101" fmla="*/ 4779160 h 5096785"/>
              <a:gd name="connsiteX102" fmla="*/ 5892219 w 12192000"/>
              <a:gd name="connsiteY102" fmla="*/ 4807892 h 5096785"/>
              <a:gd name="connsiteX103" fmla="*/ 5683612 w 12192000"/>
              <a:gd name="connsiteY103" fmla="*/ 4848770 h 5096785"/>
              <a:gd name="connsiteX104" fmla="*/ 5635111 w 12192000"/>
              <a:gd name="connsiteY104" fmla="*/ 4868888 h 5096785"/>
              <a:gd name="connsiteX105" fmla="*/ 5582652 w 12192000"/>
              <a:gd name="connsiteY105" fmla="*/ 4866836 h 5096785"/>
              <a:gd name="connsiteX106" fmla="*/ 5567213 w 12192000"/>
              <a:gd name="connsiteY106" fmla="*/ 4878769 h 5096785"/>
              <a:gd name="connsiteX107" fmla="*/ 5564659 w 12192000"/>
              <a:gd name="connsiteY107" fmla="*/ 4881042 h 5096785"/>
              <a:gd name="connsiteX108" fmla="*/ 5552102 w 12192000"/>
              <a:gd name="connsiteY108" fmla="*/ 4885426 h 5096785"/>
              <a:gd name="connsiteX109" fmla="*/ 5551475 w 12192000"/>
              <a:gd name="connsiteY109" fmla="*/ 4892560 h 5096785"/>
              <a:gd name="connsiteX110" fmla="*/ 5534664 w 12192000"/>
              <a:gd name="connsiteY110" fmla="*/ 4903385 h 5096785"/>
              <a:gd name="connsiteX111" fmla="*/ 5510737 w 12192000"/>
              <a:gd name="connsiteY111" fmla="*/ 4909807 h 5096785"/>
              <a:gd name="connsiteX112" fmla="*/ 5393901 w 12192000"/>
              <a:gd name="connsiteY112" fmla="*/ 4933709 h 5096785"/>
              <a:gd name="connsiteX113" fmla="*/ 5325782 w 12192000"/>
              <a:gd name="connsiteY113" fmla="*/ 4951789 h 5096785"/>
              <a:gd name="connsiteX114" fmla="*/ 5302703 w 12192000"/>
              <a:gd name="connsiteY114" fmla="*/ 4964590 h 5096785"/>
              <a:gd name="connsiteX115" fmla="*/ 5268591 w 12192000"/>
              <a:gd name="connsiteY115" fmla="*/ 4978479 h 5096785"/>
              <a:gd name="connsiteX116" fmla="*/ 5210559 w 12192000"/>
              <a:gd name="connsiteY116" fmla="*/ 5007585 h 5096785"/>
              <a:gd name="connsiteX117" fmla="*/ 5177597 w 12192000"/>
              <a:gd name="connsiteY117" fmla="*/ 5015926 h 5096785"/>
              <a:gd name="connsiteX118" fmla="*/ 5160569 w 12192000"/>
              <a:gd name="connsiteY118" fmla="*/ 5025681 h 5096785"/>
              <a:gd name="connsiteX119" fmla="*/ 5152748 w 12192000"/>
              <a:gd name="connsiteY119" fmla="*/ 5026569 h 5096785"/>
              <a:gd name="connsiteX120" fmla="*/ 5127678 w 12192000"/>
              <a:gd name="connsiteY120" fmla="*/ 5032947 h 5096785"/>
              <a:gd name="connsiteX121" fmla="*/ 5113147 w 12192000"/>
              <a:gd name="connsiteY121" fmla="*/ 5035818 h 5096785"/>
              <a:gd name="connsiteX122" fmla="*/ 5107301 w 12192000"/>
              <a:gd name="connsiteY122" fmla="*/ 5036672 h 5096785"/>
              <a:gd name="connsiteX123" fmla="*/ 5093215 w 12192000"/>
              <a:gd name="connsiteY123" fmla="*/ 5032880 h 5096785"/>
              <a:gd name="connsiteX124" fmla="*/ 5077058 w 12192000"/>
              <a:gd name="connsiteY124" fmla="*/ 5038681 h 5096785"/>
              <a:gd name="connsiteX125" fmla="*/ 5057349 w 12192000"/>
              <a:gd name="connsiteY125" fmla="*/ 5036015 h 5096785"/>
              <a:gd name="connsiteX126" fmla="*/ 5053945 w 12192000"/>
              <a:gd name="connsiteY126" fmla="*/ 5041952 h 5096785"/>
              <a:gd name="connsiteX127" fmla="*/ 5040021 w 12192000"/>
              <a:gd name="connsiteY127" fmla="*/ 5050052 h 5096785"/>
              <a:gd name="connsiteX128" fmla="*/ 5025913 w 12192000"/>
              <a:gd name="connsiteY128" fmla="*/ 5046535 h 5096785"/>
              <a:gd name="connsiteX129" fmla="*/ 4998218 w 12192000"/>
              <a:gd name="connsiteY129" fmla="*/ 5048065 h 5096785"/>
              <a:gd name="connsiteX130" fmla="*/ 4991008 w 12192000"/>
              <a:gd name="connsiteY130" fmla="*/ 5050439 h 5096785"/>
              <a:gd name="connsiteX131" fmla="*/ 4963503 w 12192000"/>
              <a:gd name="connsiteY131" fmla="*/ 5047575 h 5096785"/>
              <a:gd name="connsiteX132" fmla="*/ 4921053 w 12192000"/>
              <a:gd name="connsiteY132" fmla="*/ 5048925 h 5096785"/>
              <a:gd name="connsiteX133" fmla="*/ 4873420 w 12192000"/>
              <a:gd name="connsiteY133" fmla="*/ 5054929 h 5096785"/>
              <a:gd name="connsiteX134" fmla="*/ 4858825 w 12192000"/>
              <a:gd name="connsiteY134" fmla="*/ 5051329 h 5096785"/>
              <a:gd name="connsiteX135" fmla="*/ 4769340 w 12192000"/>
              <a:gd name="connsiteY135" fmla="*/ 5053090 h 5096785"/>
              <a:gd name="connsiteX136" fmla="*/ 4744152 w 12192000"/>
              <a:gd name="connsiteY136" fmla="*/ 5053391 h 5096785"/>
              <a:gd name="connsiteX137" fmla="*/ 4723556 w 12192000"/>
              <a:gd name="connsiteY137" fmla="*/ 5059633 h 5096785"/>
              <a:gd name="connsiteX138" fmla="*/ 4719699 w 12192000"/>
              <a:gd name="connsiteY138" fmla="*/ 5066298 h 5096785"/>
              <a:gd name="connsiteX139" fmla="*/ 4706016 w 12192000"/>
              <a:gd name="connsiteY139" fmla="*/ 5067422 h 5096785"/>
              <a:gd name="connsiteX140" fmla="*/ 4702593 w 12192000"/>
              <a:gd name="connsiteY140" fmla="*/ 5068973 h 5096785"/>
              <a:gd name="connsiteX141" fmla="*/ 4682766 w 12192000"/>
              <a:gd name="connsiteY141" fmla="*/ 5076609 h 5096785"/>
              <a:gd name="connsiteX142" fmla="*/ 4634960 w 12192000"/>
              <a:gd name="connsiteY142" fmla="*/ 5061852 h 5096785"/>
              <a:gd name="connsiteX143" fmla="*/ 4580645 w 12192000"/>
              <a:gd name="connsiteY143" fmla="*/ 5069246 h 5096785"/>
              <a:gd name="connsiteX144" fmla="*/ 4368005 w 12192000"/>
              <a:gd name="connsiteY144" fmla="*/ 5057426 h 5096785"/>
              <a:gd name="connsiteX145" fmla="*/ 4339489 w 12192000"/>
              <a:gd name="connsiteY145" fmla="*/ 5080858 h 5096785"/>
              <a:gd name="connsiteX146" fmla="*/ 4253895 w 12192000"/>
              <a:gd name="connsiteY146" fmla="*/ 5085008 h 5096785"/>
              <a:gd name="connsiteX147" fmla="*/ 4117780 w 12192000"/>
              <a:gd name="connsiteY147" fmla="*/ 5045175 h 5096785"/>
              <a:gd name="connsiteX148" fmla="*/ 3960074 w 12192000"/>
              <a:gd name="connsiteY148" fmla="*/ 5050708 h 5096785"/>
              <a:gd name="connsiteX149" fmla="*/ 3947260 w 12192000"/>
              <a:gd name="connsiteY149" fmla="*/ 5041167 h 5096785"/>
              <a:gd name="connsiteX150" fmla="*/ 3931969 w 12192000"/>
              <a:gd name="connsiteY150" fmla="*/ 5035902 h 5096785"/>
              <a:gd name="connsiteX151" fmla="*/ 3929836 w 12192000"/>
              <a:gd name="connsiteY151" fmla="*/ 5036901 h 5096785"/>
              <a:gd name="connsiteX152" fmla="*/ 3911296 w 12192000"/>
              <a:gd name="connsiteY152" fmla="*/ 5035663 h 5096785"/>
              <a:gd name="connsiteX153" fmla="*/ 3907746 w 12192000"/>
              <a:gd name="connsiteY153" fmla="*/ 5032107 h 5096785"/>
              <a:gd name="connsiteX154" fmla="*/ 3895182 w 12192000"/>
              <a:gd name="connsiteY154" fmla="*/ 5030229 h 5096785"/>
              <a:gd name="connsiteX155" fmla="*/ 3870866 w 12192000"/>
              <a:gd name="connsiteY155" fmla="*/ 5023753 h 5096785"/>
              <a:gd name="connsiteX156" fmla="*/ 3865913 w 12192000"/>
              <a:gd name="connsiteY156" fmla="*/ 5025143 h 5096785"/>
              <a:gd name="connsiteX157" fmla="*/ 3828606 w 12192000"/>
              <a:gd name="connsiteY157" fmla="*/ 5019426 h 5096785"/>
              <a:gd name="connsiteX158" fmla="*/ 3827901 w 12192000"/>
              <a:gd name="connsiteY158" fmla="*/ 5020583 h 5096785"/>
              <a:gd name="connsiteX159" fmla="*/ 3816543 w 12192000"/>
              <a:gd name="connsiteY159" fmla="*/ 5024366 h 5096785"/>
              <a:gd name="connsiteX160" fmla="*/ 3795278 w 12192000"/>
              <a:gd name="connsiteY160" fmla="*/ 5028779 h 5096785"/>
              <a:gd name="connsiteX161" fmla="*/ 3743858 w 12192000"/>
              <a:gd name="connsiteY161" fmla="*/ 5054237 h 5096785"/>
              <a:gd name="connsiteX162" fmla="*/ 3704945 w 12192000"/>
              <a:gd name="connsiteY162" fmla="*/ 5048413 h 5096785"/>
              <a:gd name="connsiteX163" fmla="*/ 3696992 w 12192000"/>
              <a:gd name="connsiteY163" fmla="*/ 5047914 h 5096785"/>
              <a:gd name="connsiteX164" fmla="*/ 3696780 w 12192000"/>
              <a:gd name="connsiteY164" fmla="*/ 5048181 h 5096785"/>
              <a:gd name="connsiteX165" fmla="*/ 3688290 w 12192000"/>
              <a:gd name="connsiteY165" fmla="*/ 5048204 h 5096785"/>
              <a:gd name="connsiteX166" fmla="*/ 3682486 w 12192000"/>
              <a:gd name="connsiteY166" fmla="*/ 5047000 h 5096785"/>
              <a:gd name="connsiteX167" fmla="*/ 3667056 w 12192000"/>
              <a:gd name="connsiteY167" fmla="*/ 5046030 h 5096785"/>
              <a:gd name="connsiteX168" fmla="*/ 3661403 w 12192000"/>
              <a:gd name="connsiteY168" fmla="*/ 5047537 h 5096785"/>
              <a:gd name="connsiteX169" fmla="*/ 3658673 w 12192000"/>
              <a:gd name="connsiteY169" fmla="*/ 5050790 h 5096785"/>
              <a:gd name="connsiteX170" fmla="*/ 3657333 w 12192000"/>
              <a:gd name="connsiteY170" fmla="*/ 5050325 h 5096785"/>
              <a:gd name="connsiteX171" fmla="*/ 3626778 w 12192000"/>
              <a:gd name="connsiteY171" fmla="*/ 5057882 h 5096785"/>
              <a:gd name="connsiteX172" fmla="*/ 3560067 w 12192000"/>
              <a:gd name="connsiteY172" fmla="*/ 5064266 h 5096785"/>
              <a:gd name="connsiteX173" fmla="*/ 3522641 w 12192000"/>
              <a:gd name="connsiteY173" fmla="*/ 5063654 h 5096785"/>
              <a:gd name="connsiteX174" fmla="*/ 3419275 w 12192000"/>
              <a:gd name="connsiteY174" fmla="*/ 5066646 h 5096785"/>
              <a:gd name="connsiteX175" fmla="*/ 3314869 w 12192000"/>
              <a:gd name="connsiteY175" fmla="*/ 5073197 h 5096785"/>
              <a:gd name="connsiteX176" fmla="*/ 3259088 w 12192000"/>
              <a:gd name="connsiteY176" fmla="*/ 5096363 h 5096785"/>
              <a:gd name="connsiteX177" fmla="*/ 3253104 w 12192000"/>
              <a:gd name="connsiteY177" fmla="*/ 5096785 h 5096785"/>
              <a:gd name="connsiteX178" fmla="*/ 3238751 w 12192000"/>
              <a:gd name="connsiteY178" fmla="*/ 5092996 h 5096785"/>
              <a:gd name="connsiteX179" fmla="*/ 3233681 w 12192000"/>
              <a:gd name="connsiteY179" fmla="*/ 5090758 h 5096785"/>
              <a:gd name="connsiteX180" fmla="*/ 3225562 w 12192000"/>
              <a:gd name="connsiteY180" fmla="*/ 5089215 h 5096785"/>
              <a:gd name="connsiteX181" fmla="*/ 3225260 w 12192000"/>
              <a:gd name="connsiteY181" fmla="*/ 5089437 h 5096785"/>
              <a:gd name="connsiteX182" fmla="*/ 3217859 w 12192000"/>
              <a:gd name="connsiteY182" fmla="*/ 5087484 h 5096785"/>
              <a:gd name="connsiteX183" fmla="*/ 3182980 w 12192000"/>
              <a:gd name="connsiteY183" fmla="*/ 5074650 h 5096785"/>
              <a:gd name="connsiteX184" fmla="*/ 3123938 w 12192000"/>
              <a:gd name="connsiteY184" fmla="*/ 5089912 h 5096785"/>
              <a:gd name="connsiteX185" fmla="*/ 3101912 w 12192000"/>
              <a:gd name="connsiteY185" fmla="*/ 5090281 h 5096785"/>
              <a:gd name="connsiteX186" fmla="*/ 3089591 w 12192000"/>
              <a:gd name="connsiteY186" fmla="*/ 5091865 h 5096785"/>
              <a:gd name="connsiteX187" fmla="*/ 3088465 w 12192000"/>
              <a:gd name="connsiteY187" fmla="*/ 5092858 h 5096785"/>
              <a:gd name="connsiteX188" fmla="*/ 3055081 w 12192000"/>
              <a:gd name="connsiteY188" fmla="*/ 5080424 h 5096785"/>
              <a:gd name="connsiteX189" fmla="*/ 3049807 w 12192000"/>
              <a:gd name="connsiteY189" fmla="*/ 5080860 h 5096785"/>
              <a:gd name="connsiteX190" fmla="*/ 3029122 w 12192000"/>
              <a:gd name="connsiteY190" fmla="*/ 5070085 h 5096785"/>
              <a:gd name="connsiteX191" fmla="*/ 3017862 w 12192000"/>
              <a:gd name="connsiteY191" fmla="*/ 5065942 h 5096785"/>
              <a:gd name="connsiteX192" fmla="*/ 3015868 w 12192000"/>
              <a:gd name="connsiteY192" fmla="*/ 5061832 h 5096785"/>
              <a:gd name="connsiteX193" fmla="*/ 2998644 w 12192000"/>
              <a:gd name="connsiteY193" fmla="*/ 5057210 h 5096785"/>
              <a:gd name="connsiteX194" fmla="*/ 2996219 w 12192000"/>
              <a:gd name="connsiteY194" fmla="*/ 5057788 h 5096785"/>
              <a:gd name="connsiteX195" fmla="*/ 2983676 w 12192000"/>
              <a:gd name="connsiteY195" fmla="*/ 5049852 h 5096785"/>
              <a:gd name="connsiteX196" fmla="*/ 2903609 w 12192000"/>
              <a:gd name="connsiteY196" fmla="*/ 4998457 h 5096785"/>
              <a:gd name="connsiteX197" fmla="*/ 2758830 w 12192000"/>
              <a:gd name="connsiteY197" fmla="*/ 4974760 h 5096785"/>
              <a:gd name="connsiteX198" fmla="*/ 2532669 w 12192000"/>
              <a:gd name="connsiteY198" fmla="*/ 4940573 h 5096785"/>
              <a:gd name="connsiteX199" fmla="*/ 2389931 w 12192000"/>
              <a:gd name="connsiteY199" fmla="*/ 4905785 h 5096785"/>
              <a:gd name="connsiteX200" fmla="*/ 2335186 w 12192000"/>
              <a:gd name="connsiteY200" fmla="*/ 4902957 h 5096785"/>
              <a:gd name="connsiteX201" fmla="*/ 2295307 w 12192000"/>
              <a:gd name="connsiteY201" fmla="*/ 4879800 h 5096785"/>
              <a:gd name="connsiteX202" fmla="*/ 2273393 w 12192000"/>
              <a:gd name="connsiteY202" fmla="*/ 4883565 h 5096785"/>
              <a:gd name="connsiteX203" fmla="*/ 2269523 w 12192000"/>
              <a:gd name="connsiteY203" fmla="*/ 4884442 h 5096785"/>
              <a:gd name="connsiteX204" fmla="*/ 2256015 w 12192000"/>
              <a:gd name="connsiteY204" fmla="*/ 4883014 h 5096785"/>
              <a:gd name="connsiteX205" fmla="*/ 2249731 w 12192000"/>
              <a:gd name="connsiteY205" fmla="*/ 4888778 h 5096785"/>
              <a:gd name="connsiteX206" fmla="*/ 2227629 w 12192000"/>
              <a:gd name="connsiteY206" fmla="*/ 4891047 h 5096785"/>
              <a:gd name="connsiteX207" fmla="*/ 2203460 w 12192000"/>
              <a:gd name="connsiteY207" fmla="*/ 4886696 h 5096785"/>
              <a:gd name="connsiteX208" fmla="*/ 2091528 w 12192000"/>
              <a:gd name="connsiteY208" fmla="*/ 4859155 h 5096785"/>
              <a:gd name="connsiteX209" fmla="*/ 2022901 w 12192000"/>
              <a:gd name="connsiteY209" fmla="*/ 4846594 h 5096785"/>
              <a:gd name="connsiteX210" fmla="*/ 1994227 w 12192000"/>
              <a:gd name="connsiteY210" fmla="*/ 4847973 h 5096785"/>
              <a:gd name="connsiteX211" fmla="*/ 1955936 w 12192000"/>
              <a:gd name="connsiteY211" fmla="*/ 4845765 h 5096785"/>
              <a:gd name="connsiteX212" fmla="*/ 1741924 w 12192000"/>
              <a:gd name="connsiteY212" fmla="*/ 4808054 h 5096785"/>
              <a:gd name="connsiteX213" fmla="*/ 1734410 w 12192000"/>
              <a:gd name="connsiteY213" fmla="*/ 4811675 h 5096785"/>
              <a:gd name="connsiteX214" fmla="*/ 1691423 w 12192000"/>
              <a:gd name="connsiteY214" fmla="*/ 4802777 h 5096785"/>
              <a:gd name="connsiteX215" fmla="*/ 1554504 w 12192000"/>
              <a:gd name="connsiteY215" fmla="*/ 4739985 h 5096785"/>
              <a:gd name="connsiteX216" fmla="*/ 1470119 w 12192000"/>
              <a:gd name="connsiteY216" fmla="*/ 4723470 h 5096785"/>
              <a:gd name="connsiteX217" fmla="*/ 1437967 w 12192000"/>
              <a:gd name="connsiteY217" fmla="*/ 4722710 h 5096785"/>
              <a:gd name="connsiteX218" fmla="*/ 1384234 w 12192000"/>
              <a:gd name="connsiteY218" fmla="*/ 4721117 h 5096785"/>
              <a:gd name="connsiteX219" fmla="*/ 1338647 w 12192000"/>
              <a:gd name="connsiteY219" fmla="*/ 4732483 h 5096785"/>
              <a:gd name="connsiteX220" fmla="*/ 1295869 w 12192000"/>
              <a:gd name="connsiteY220" fmla="*/ 4726175 h 5096785"/>
              <a:gd name="connsiteX221" fmla="*/ 1292949 w 12192000"/>
              <a:gd name="connsiteY221" fmla="*/ 4708469 h 5096785"/>
              <a:gd name="connsiteX222" fmla="*/ 1244908 w 12192000"/>
              <a:gd name="connsiteY222" fmla="*/ 4706993 h 5096785"/>
              <a:gd name="connsiteX223" fmla="*/ 1171266 w 12192000"/>
              <a:gd name="connsiteY223" fmla="*/ 4706535 h 5096785"/>
              <a:gd name="connsiteX224" fmla="*/ 1160868 w 12192000"/>
              <a:gd name="connsiteY224" fmla="*/ 4701936 h 5096785"/>
              <a:gd name="connsiteX225" fmla="*/ 1147599 w 12192000"/>
              <a:gd name="connsiteY225" fmla="*/ 4714833 h 5096785"/>
              <a:gd name="connsiteX226" fmla="*/ 1119603 w 12192000"/>
              <a:gd name="connsiteY226" fmla="*/ 4721303 h 5096785"/>
              <a:gd name="connsiteX227" fmla="*/ 997851 w 12192000"/>
              <a:gd name="connsiteY227" fmla="*/ 4722336 h 5096785"/>
              <a:gd name="connsiteX228" fmla="*/ 976455 w 12192000"/>
              <a:gd name="connsiteY228" fmla="*/ 4726407 h 5096785"/>
              <a:gd name="connsiteX229" fmla="*/ 949939 w 12192000"/>
              <a:gd name="connsiteY229" fmla="*/ 4719699 h 5096785"/>
              <a:gd name="connsiteX230" fmla="*/ 894148 w 12192000"/>
              <a:gd name="connsiteY230" fmla="*/ 4710406 h 5096785"/>
              <a:gd name="connsiteX231" fmla="*/ 857990 w 12192000"/>
              <a:gd name="connsiteY231" fmla="*/ 4696844 h 5096785"/>
              <a:gd name="connsiteX232" fmla="*/ 848649 w 12192000"/>
              <a:gd name="connsiteY232" fmla="*/ 4704021 h 5096785"/>
              <a:gd name="connsiteX233" fmla="*/ 826436 w 12192000"/>
              <a:gd name="connsiteY233" fmla="*/ 4707421 h 5096785"/>
              <a:gd name="connsiteX234" fmla="*/ 733052 w 12192000"/>
              <a:gd name="connsiteY234" fmla="*/ 4701884 h 5096785"/>
              <a:gd name="connsiteX235" fmla="*/ 716185 w 12192000"/>
              <a:gd name="connsiteY235" fmla="*/ 4703827 h 5096785"/>
              <a:gd name="connsiteX236" fmla="*/ 696663 w 12192000"/>
              <a:gd name="connsiteY236" fmla="*/ 4697420 h 5096785"/>
              <a:gd name="connsiteX237" fmla="*/ 582722 w 12192000"/>
              <a:gd name="connsiteY237" fmla="*/ 4658637 h 5096785"/>
              <a:gd name="connsiteX238" fmla="*/ 581118 w 12192000"/>
              <a:gd name="connsiteY238" fmla="*/ 4654120 h 5096785"/>
              <a:gd name="connsiteX239" fmla="*/ 546453 w 12192000"/>
              <a:gd name="connsiteY239" fmla="*/ 4652542 h 5096785"/>
              <a:gd name="connsiteX240" fmla="*/ 536773 w 12192000"/>
              <a:gd name="connsiteY240" fmla="*/ 4644609 h 5096785"/>
              <a:gd name="connsiteX241" fmla="*/ 518899 w 12192000"/>
              <a:gd name="connsiteY241" fmla="*/ 4642839 h 5096785"/>
              <a:gd name="connsiteX242" fmla="*/ 388896 w 12192000"/>
              <a:gd name="connsiteY242" fmla="*/ 4619173 h 5096785"/>
              <a:gd name="connsiteX243" fmla="*/ 366479 w 12192000"/>
              <a:gd name="connsiteY243" fmla="*/ 4618896 h 5096785"/>
              <a:gd name="connsiteX244" fmla="*/ 342781 w 12192000"/>
              <a:gd name="connsiteY244" fmla="*/ 4601239 h 5096785"/>
              <a:gd name="connsiteX245" fmla="*/ 255925 w 12192000"/>
              <a:gd name="connsiteY245" fmla="*/ 4598685 h 5096785"/>
              <a:gd name="connsiteX246" fmla="*/ 226919 w 12192000"/>
              <a:gd name="connsiteY246" fmla="*/ 4598460 h 5096785"/>
              <a:gd name="connsiteX247" fmla="*/ 213925 w 12192000"/>
              <a:gd name="connsiteY247" fmla="*/ 4597783 h 5096785"/>
              <a:gd name="connsiteX248" fmla="*/ 215196 w 12192000"/>
              <a:gd name="connsiteY248" fmla="*/ 4588576 h 5096785"/>
              <a:gd name="connsiteX249" fmla="*/ 180214 w 12192000"/>
              <a:gd name="connsiteY249" fmla="*/ 4583701 h 5096785"/>
              <a:gd name="connsiteX250" fmla="*/ 83203 w 12192000"/>
              <a:gd name="connsiteY250" fmla="*/ 4531664 h 5096785"/>
              <a:gd name="connsiteX251" fmla="*/ 4106 w 12192000"/>
              <a:gd name="connsiteY251" fmla="*/ 4517202 h 5096785"/>
              <a:gd name="connsiteX252" fmla="*/ 0 w 12192000"/>
              <a:gd name="connsiteY252" fmla="*/ 4516084 h 5096785"/>
              <a:gd name="connsiteX253" fmla="*/ 0 w 12192000"/>
              <a:gd name="connsiteY25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386800 w 12192000"/>
              <a:gd name="connsiteY89" fmla="*/ 4715431 h 5096785"/>
              <a:gd name="connsiteX90" fmla="*/ 6382703 w 12192000"/>
              <a:gd name="connsiteY90" fmla="*/ 4717930 h 5096785"/>
              <a:gd name="connsiteX91" fmla="*/ 6356495 w 12192000"/>
              <a:gd name="connsiteY91" fmla="*/ 4717843 h 5096785"/>
              <a:gd name="connsiteX92" fmla="*/ 6343628 w 12192000"/>
              <a:gd name="connsiteY92" fmla="*/ 4719161 h 5096785"/>
              <a:gd name="connsiteX93" fmla="*/ 6338605 w 12192000"/>
              <a:gd name="connsiteY93" fmla="*/ 4716723 h 5096785"/>
              <a:gd name="connsiteX94" fmla="*/ 6320318 w 12192000"/>
              <a:gd name="connsiteY94" fmla="*/ 4720095 h 5096785"/>
              <a:gd name="connsiteX95" fmla="*/ 6318742 w 12192000"/>
              <a:gd name="connsiteY95" fmla="*/ 4721541 h 5096785"/>
              <a:gd name="connsiteX96" fmla="*/ 6301708 w 12192000"/>
              <a:gd name="connsiteY96" fmla="*/ 4720380 h 5096785"/>
              <a:gd name="connsiteX97" fmla="*/ 6285082 w 12192000"/>
              <a:gd name="connsiteY97" fmla="*/ 4714639 h 5096785"/>
              <a:gd name="connsiteX98" fmla="*/ 6136936 w 12192000"/>
              <a:gd name="connsiteY98" fmla="*/ 4758246 h 5096785"/>
              <a:gd name="connsiteX99" fmla="*/ 5988578 w 12192000"/>
              <a:gd name="connsiteY99" fmla="*/ 4754427 h 5096785"/>
              <a:gd name="connsiteX100" fmla="*/ 5908701 w 12192000"/>
              <a:gd name="connsiteY100" fmla="*/ 4779160 h 5096785"/>
              <a:gd name="connsiteX101" fmla="*/ 5892219 w 12192000"/>
              <a:gd name="connsiteY101" fmla="*/ 4807892 h 5096785"/>
              <a:gd name="connsiteX102" fmla="*/ 5683612 w 12192000"/>
              <a:gd name="connsiteY102" fmla="*/ 4848770 h 5096785"/>
              <a:gd name="connsiteX103" fmla="*/ 5635111 w 12192000"/>
              <a:gd name="connsiteY103" fmla="*/ 4868888 h 5096785"/>
              <a:gd name="connsiteX104" fmla="*/ 5582652 w 12192000"/>
              <a:gd name="connsiteY104" fmla="*/ 4866836 h 5096785"/>
              <a:gd name="connsiteX105" fmla="*/ 5567213 w 12192000"/>
              <a:gd name="connsiteY105" fmla="*/ 4878769 h 5096785"/>
              <a:gd name="connsiteX106" fmla="*/ 5564659 w 12192000"/>
              <a:gd name="connsiteY106" fmla="*/ 4881042 h 5096785"/>
              <a:gd name="connsiteX107" fmla="*/ 5552102 w 12192000"/>
              <a:gd name="connsiteY107" fmla="*/ 4885426 h 5096785"/>
              <a:gd name="connsiteX108" fmla="*/ 5551475 w 12192000"/>
              <a:gd name="connsiteY108" fmla="*/ 4892560 h 5096785"/>
              <a:gd name="connsiteX109" fmla="*/ 5534664 w 12192000"/>
              <a:gd name="connsiteY109" fmla="*/ 4903385 h 5096785"/>
              <a:gd name="connsiteX110" fmla="*/ 5510737 w 12192000"/>
              <a:gd name="connsiteY110" fmla="*/ 4909807 h 5096785"/>
              <a:gd name="connsiteX111" fmla="*/ 5393901 w 12192000"/>
              <a:gd name="connsiteY111" fmla="*/ 4933709 h 5096785"/>
              <a:gd name="connsiteX112" fmla="*/ 5325782 w 12192000"/>
              <a:gd name="connsiteY112" fmla="*/ 4951789 h 5096785"/>
              <a:gd name="connsiteX113" fmla="*/ 5302703 w 12192000"/>
              <a:gd name="connsiteY113" fmla="*/ 4964590 h 5096785"/>
              <a:gd name="connsiteX114" fmla="*/ 5268591 w 12192000"/>
              <a:gd name="connsiteY114" fmla="*/ 4978479 h 5096785"/>
              <a:gd name="connsiteX115" fmla="*/ 5210559 w 12192000"/>
              <a:gd name="connsiteY115" fmla="*/ 5007585 h 5096785"/>
              <a:gd name="connsiteX116" fmla="*/ 5177597 w 12192000"/>
              <a:gd name="connsiteY116" fmla="*/ 5015926 h 5096785"/>
              <a:gd name="connsiteX117" fmla="*/ 5160569 w 12192000"/>
              <a:gd name="connsiteY117" fmla="*/ 5025681 h 5096785"/>
              <a:gd name="connsiteX118" fmla="*/ 5152748 w 12192000"/>
              <a:gd name="connsiteY118" fmla="*/ 5026569 h 5096785"/>
              <a:gd name="connsiteX119" fmla="*/ 5127678 w 12192000"/>
              <a:gd name="connsiteY119" fmla="*/ 5032947 h 5096785"/>
              <a:gd name="connsiteX120" fmla="*/ 5113147 w 12192000"/>
              <a:gd name="connsiteY120" fmla="*/ 5035818 h 5096785"/>
              <a:gd name="connsiteX121" fmla="*/ 5107301 w 12192000"/>
              <a:gd name="connsiteY121" fmla="*/ 5036672 h 5096785"/>
              <a:gd name="connsiteX122" fmla="*/ 5093215 w 12192000"/>
              <a:gd name="connsiteY122" fmla="*/ 5032880 h 5096785"/>
              <a:gd name="connsiteX123" fmla="*/ 5077058 w 12192000"/>
              <a:gd name="connsiteY123" fmla="*/ 5038681 h 5096785"/>
              <a:gd name="connsiteX124" fmla="*/ 5057349 w 12192000"/>
              <a:gd name="connsiteY124" fmla="*/ 5036015 h 5096785"/>
              <a:gd name="connsiteX125" fmla="*/ 5053945 w 12192000"/>
              <a:gd name="connsiteY125" fmla="*/ 5041952 h 5096785"/>
              <a:gd name="connsiteX126" fmla="*/ 5040021 w 12192000"/>
              <a:gd name="connsiteY126" fmla="*/ 5050052 h 5096785"/>
              <a:gd name="connsiteX127" fmla="*/ 5025913 w 12192000"/>
              <a:gd name="connsiteY127" fmla="*/ 5046535 h 5096785"/>
              <a:gd name="connsiteX128" fmla="*/ 4998218 w 12192000"/>
              <a:gd name="connsiteY128" fmla="*/ 5048065 h 5096785"/>
              <a:gd name="connsiteX129" fmla="*/ 4991008 w 12192000"/>
              <a:gd name="connsiteY129" fmla="*/ 5050439 h 5096785"/>
              <a:gd name="connsiteX130" fmla="*/ 4963503 w 12192000"/>
              <a:gd name="connsiteY130" fmla="*/ 5047575 h 5096785"/>
              <a:gd name="connsiteX131" fmla="*/ 4921053 w 12192000"/>
              <a:gd name="connsiteY131" fmla="*/ 5048925 h 5096785"/>
              <a:gd name="connsiteX132" fmla="*/ 4873420 w 12192000"/>
              <a:gd name="connsiteY132" fmla="*/ 5054929 h 5096785"/>
              <a:gd name="connsiteX133" fmla="*/ 4858825 w 12192000"/>
              <a:gd name="connsiteY133" fmla="*/ 5051329 h 5096785"/>
              <a:gd name="connsiteX134" fmla="*/ 4769340 w 12192000"/>
              <a:gd name="connsiteY134" fmla="*/ 5053090 h 5096785"/>
              <a:gd name="connsiteX135" fmla="*/ 4744152 w 12192000"/>
              <a:gd name="connsiteY135" fmla="*/ 5053391 h 5096785"/>
              <a:gd name="connsiteX136" fmla="*/ 4723556 w 12192000"/>
              <a:gd name="connsiteY136" fmla="*/ 5059633 h 5096785"/>
              <a:gd name="connsiteX137" fmla="*/ 4719699 w 12192000"/>
              <a:gd name="connsiteY137" fmla="*/ 5066298 h 5096785"/>
              <a:gd name="connsiteX138" fmla="*/ 4706016 w 12192000"/>
              <a:gd name="connsiteY138" fmla="*/ 5067422 h 5096785"/>
              <a:gd name="connsiteX139" fmla="*/ 4702593 w 12192000"/>
              <a:gd name="connsiteY139" fmla="*/ 5068973 h 5096785"/>
              <a:gd name="connsiteX140" fmla="*/ 4682766 w 12192000"/>
              <a:gd name="connsiteY140" fmla="*/ 5076609 h 5096785"/>
              <a:gd name="connsiteX141" fmla="*/ 4634960 w 12192000"/>
              <a:gd name="connsiteY141" fmla="*/ 5061852 h 5096785"/>
              <a:gd name="connsiteX142" fmla="*/ 4580645 w 12192000"/>
              <a:gd name="connsiteY142" fmla="*/ 5069246 h 5096785"/>
              <a:gd name="connsiteX143" fmla="*/ 4368005 w 12192000"/>
              <a:gd name="connsiteY143" fmla="*/ 5057426 h 5096785"/>
              <a:gd name="connsiteX144" fmla="*/ 4339489 w 12192000"/>
              <a:gd name="connsiteY144" fmla="*/ 5080858 h 5096785"/>
              <a:gd name="connsiteX145" fmla="*/ 4253895 w 12192000"/>
              <a:gd name="connsiteY145" fmla="*/ 5085008 h 5096785"/>
              <a:gd name="connsiteX146" fmla="*/ 4117780 w 12192000"/>
              <a:gd name="connsiteY146" fmla="*/ 5045175 h 5096785"/>
              <a:gd name="connsiteX147" fmla="*/ 3960074 w 12192000"/>
              <a:gd name="connsiteY147" fmla="*/ 5050708 h 5096785"/>
              <a:gd name="connsiteX148" fmla="*/ 3947260 w 12192000"/>
              <a:gd name="connsiteY148" fmla="*/ 5041167 h 5096785"/>
              <a:gd name="connsiteX149" fmla="*/ 3931969 w 12192000"/>
              <a:gd name="connsiteY149" fmla="*/ 5035902 h 5096785"/>
              <a:gd name="connsiteX150" fmla="*/ 3929836 w 12192000"/>
              <a:gd name="connsiteY150" fmla="*/ 5036901 h 5096785"/>
              <a:gd name="connsiteX151" fmla="*/ 3911296 w 12192000"/>
              <a:gd name="connsiteY151" fmla="*/ 5035663 h 5096785"/>
              <a:gd name="connsiteX152" fmla="*/ 3907746 w 12192000"/>
              <a:gd name="connsiteY152" fmla="*/ 5032107 h 5096785"/>
              <a:gd name="connsiteX153" fmla="*/ 3895182 w 12192000"/>
              <a:gd name="connsiteY153" fmla="*/ 5030229 h 5096785"/>
              <a:gd name="connsiteX154" fmla="*/ 3870866 w 12192000"/>
              <a:gd name="connsiteY154" fmla="*/ 5023753 h 5096785"/>
              <a:gd name="connsiteX155" fmla="*/ 3865913 w 12192000"/>
              <a:gd name="connsiteY155" fmla="*/ 5025143 h 5096785"/>
              <a:gd name="connsiteX156" fmla="*/ 3828606 w 12192000"/>
              <a:gd name="connsiteY156" fmla="*/ 5019426 h 5096785"/>
              <a:gd name="connsiteX157" fmla="*/ 3827901 w 12192000"/>
              <a:gd name="connsiteY157" fmla="*/ 5020583 h 5096785"/>
              <a:gd name="connsiteX158" fmla="*/ 3816543 w 12192000"/>
              <a:gd name="connsiteY158" fmla="*/ 5024366 h 5096785"/>
              <a:gd name="connsiteX159" fmla="*/ 3795278 w 12192000"/>
              <a:gd name="connsiteY159" fmla="*/ 5028779 h 5096785"/>
              <a:gd name="connsiteX160" fmla="*/ 3743858 w 12192000"/>
              <a:gd name="connsiteY160" fmla="*/ 5054237 h 5096785"/>
              <a:gd name="connsiteX161" fmla="*/ 3704945 w 12192000"/>
              <a:gd name="connsiteY161" fmla="*/ 5048413 h 5096785"/>
              <a:gd name="connsiteX162" fmla="*/ 3696992 w 12192000"/>
              <a:gd name="connsiteY162" fmla="*/ 5047914 h 5096785"/>
              <a:gd name="connsiteX163" fmla="*/ 3696780 w 12192000"/>
              <a:gd name="connsiteY163" fmla="*/ 5048181 h 5096785"/>
              <a:gd name="connsiteX164" fmla="*/ 3688290 w 12192000"/>
              <a:gd name="connsiteY164" fmla="*/ 5048204 h 5096785"/>
              <a:gd name="connsiteX165" fmla="*/ 3682486 w 12192000"/>
              <a:gd name="connsiteY165" fmla="*/ 5047000 h 5096785"/>
              <a:gd name="connsiteX166" fmla="*/ 3667056 w 12192000"/>
              <a:gd name="connsiteY166" fmla="*/ 5046030 h 5096785"/>
              <a:gd name="connsiteX167" fmla="*/ 3661403 w 12192000"/>
              <a:gd name="connsiteY167" fmla="*/ 5047537 h 5096785"/>
              <a:gd name="connsiteX168" fmla="*/ 3658673 w 12192000"/>
              <a:gd name="connsiteY168" fmla="*/ 5050790 h 5096785"/>
              <a:gd name="connsiteX169" fmla="*/ 3657333 w 12192000"/>
              <a:gd name="connsiteY169" fmla="*/ 5050325 h 5096785"/>
              <a:gd name="connsiteX170" fmla="*/ 3626778 w 12192000"/>
              <a:gd name="connsiteY170" fmla="*/ 5057882 h 5096785"/>
              <a:gd name="connsiteX171" fmla="*/ 3560067 w 12192000"/>
              <a:gd name="connsiteY171" fmla="*/ 5064266 h 5096785"/>
              <a:gd name="connsiteX172" fmla="*/ 3522641 w 12192000"/>
              <a:gd name="connsiteY172" fmla="*/ 5063654 h 5096785"/>
              <a:gd name="connsiteX173" fmla="*/ 3419275 w 12192000"/>
              <a:gd name="connsiteY173" fmla="*/ 5066646 h 5096785"/>
              <a:gd name="connsiteX174" fmla="*/ 3314869 w 12192000"/>
              <a:gd name="connsiteY174" fmla="*/ 5073197 h 5096785"/>
              <a:gd name="connsiteX175" fmla="*/ 3259088 w 12192000"/>
              <a:gd name="connsiteY175" fmla="*/ 5096363 h 5096785"/>
              <a:gd name="connsiteX176" fmla="*/ 3253104 w 12192000"/>
              <a:gd name="connsiteY176" fmla="*/ 5096785 h 5096785"/>
              <a:gd name="connsiteX177" fmla="*/ 3238751 w 12192000"/>
              <a:gd name="connsiteY177" fmla="*/ 5092996 h 5096785"/>
              <a:gd name="connsiteX178" fmla="*/ 3233681 w 12192000"/>
              <a:gd name="connsiteY178" fmla="*/ 5090758 h 5096785"/>
              <a:gd name="connsiteX179" fmla="*/ 3225562 w 12192000"/>
              <a:gd name="connsiteY179" fmla="*/ 5089215 h 5096785"/>
              <a:gd name="connsiteX180" fmla="*/ 3225260 w 12192000"/>
              <a:gd name="connsiteY180" fmla="*/ 5089437 h 5096785"/>
              <a:gd name="connsiteX181" fmla="*/ 3217859 w 12192000"/>
              <a:gd name="connsiteY181" fmla="*/ 5087484 h 5096785"/>
              <a:gd name="connsiteX182" fmla="*/ 3182980 w 12192000"/>
              <a:gd name="connsiteY182" fmla="*/ 5074650 h 5096785"/>
              <a:gd name="connsiteX183" fmla="*/ 3123938 w 12192000"/>
              <a:gd name="connsiteY183" fmla="*/ 5089912 h 5096785"/>
              <a:gd name="connsiteX184" fmla="*/ 3101912 w 12192000"/>
              <a:gd name="connsiteY184" fmla="*/ 5090281 h 5096785"/>
              <a:gd name="connsiteX185" fmla="*/ 3089591 w 12192000"/>
              <a:gd name="connsiteY185" fmla="*/ 5091865 h 5096785"/>
              <a:gd name="connsiteX186" fmla="*/ 3088465 w 12192000"/>
              <a:gd name="connsiteY186" fmla="*/ 5092858 h 5096785"/>
              <a:gd name="connsiteX187" fmla="*/ 3055081 w 12192000"/>
              <a:gd name="connsiteY187" fmla="*/ 5080424 h 5096785"/>
              <a:gd name="connsiteX188" fmla="*/ 3049807 w 12192000"/>
              <a:gd name="connsiteY188" fmla="*/ 5080860 h 5096785"/>
              <a:gd name="connsiteX189" fmla="*/ 3029122 w 12192000"/>
              <a:gd name="connsiteY189" fmla="*/ 5070085 h 5096785"/>
              <a:gd name="connsiteX190" fmla="*/ 3017862 w 12192000"/>
              <a:gd name="connsiteY190" fmla="*/ 5065942 h 5096785"/>
              <a:gd name="connsiteX191" fmla="*/ 3015868 w 12192000"/>
              <a:gd name="connsiteY191" fmla="*/ 5061832 h 5096785"/>
              <a:gd name="connsiteX192" fmla="*/ 2998644 w 12192000"/>
              <a:gd name="connsiteY192" fmla="*/ 5057210 h 5096785"/>
              <a:gd name="connsiteX193" fmla="*/ 2996219 w 12192000"/>
              <a:gd name="connsiteY193" fmla="*/ 5057788 h 5096785"/>
              <a:gd name="connsiteX194" fmla="*/ 2983676 w 12192000"/>
              <a:gd name="connsiteY194" fmla="*/ 5049852 h 5096785"/>
              <a:gd name="connsiteX195" fmla="*/ 2903609 w 12192000"/>
              <a:gd name="connsiteY195" fmla="*/ 4998457 h 5096785"/>
              <a:gd name="connsiteX196" fmla="*/ 2758830 w 12192000"/>
              <a:gd name="connsiteY196" fmla="*/ 4974760 h 5096785"/>
              <a:gd name="connsiteX197" fmla="*/ 2532669 w 12192000"/>
              <a:gd name="connsiteY197" fmla="*/ 4940573 h 5096785"/>
              <a:gd name="connsiteX198" fmla="*/ 2389931 w 12192000"/>
              <a:gd name="connsiteY198" fmla="*/ 4905785 h 5096785"/>
              <a:gd name="connsiteX199" fmla="*/ 2335186 w 12192000"/>
              <a:gd name="connsiteY199" fmla="*/ 4902957 h 5096785"/>
              <a:gd name="connsiteX200" fmla="*/ 2295307 w 12192000"/>
              <a:gd name="connsiteY200" fmla="*/ 4879800 h 5096785"/>
              <a:gd name="connsiteX201" fmla="*/ 2273393 w 12192000"/>
              <a:gd name="connsiteY201" fmla="*/ 4883565 h 5096785"/>
              <a:gd name="connsiteX202" fmla="*/ 2269523 w 12192000"/>
              <a:gd name="connsiteY202" fmla="*/ 4884442 h 5096785"/>
              <a:gd name="connsiteX203" fmla="*/ 2256015 w 12192000"/>
              <a:gd name="connsiteY203" fmla="*/ 4883014 h 5096785"/>
              <a:gd name="connsiteX204" fmla="*/ 2249731 w 12192000"/>
              <a:gd name="connsiteY204" fmla="*/ 4888778 h 5096785"/>
              <a:gd name="connsiteX205" fmla="*/ 2227629 w 12192000"/>
              <a:gd name="connsiteY205" fmla="*/ 4891047 h 5096785"/>
              <a:gd name="connsiteX206" fmla="*/ 2203460 w 12192000"/>
              <a:gd name="connsiteY206" fmla="*/ 4886696 h 5096785"/>
              <a:gd name="connsiteX207" fmla="*/ 2091528 w 12192000"/>
              <a:gd name="connsiteY207" fmla="*/ 4859155 h 5096785"/>
              <a:gd name="connsiteX208" fmla="*/ 2022901 w 12192000"/>
              <a:gd name="connsiteY208" fmla="*/ 4846594 h 5096785"/>
              <a:gd name="connsiteX209" fmla="*/ 1994227 w 12192000"/>
              <a:gd name="connsiteY209" fmla="*/ 4847973 h 5096785"/>
              <a:gd name="connsiteX210" fmla="*/ 1955936 w 12192000"/>
              <a:gd name="connsiteY210" fmla="*/ 4845765 h 5096785"/>
              <a:gd name="connsiteX211" fmla="*/ 1741924 w 12192000"/>
              <a:gd name="connsiteY211" fmla="*/ 4808054 h 5096785"/>
              <a:gd name="connsiteX212" fmla="*/ 1734410 w 12192000"/>
              <a:gd name="connsiteY212" fmla="*/ 4811675 h 5096785"/>
              <a:gd name="connsiteX213" fmla="*/ 1691423 w 12192000"/>
              <a:gd name="connsiteY213" fmla="*/ 4802777 h 5096785"/>
              <a:gd name="connsiteX214" fmla="*/ 1554504 w 12192000"/>
              <a:gd name="connsiteY214" fmla="*/ 4739985 h 5096785"/>
              <a:gd name="connsiteX215" fmla="*/ 1470119 w 12192000"/>
              <a:gd name="connsiteY215" fmla="*/ 4723470 h 5096785"/>
              <a:gd name="connsiteX216" fmla="*/ 1437967 w 12192000"/>
              <a:gd name="connsiteY216" fmla="*/ 4722710 h 5096785"/>
              <a:gd name="connsiteX217" fmla="*/ 1384234 w 12192000"/>
              <a:gd name="connsiteY217" fmla="*/ 4721117 h 5096785"/>
              <a:gd name="connsiteX218" fmla="*/ 1338647 w 12192000"/>
              <a:gd name="connsiteY218" fmla="*/ 4732483 h 5096785"/>
              <a:gd name="connsiteX219" fmla="*/ 1295869 w 12192000"/>
              <a:gd name="connsiteY219" fmla="*/ 4726175 h 5096785"/>
              <a:gd name="connsiteX220" fmla="*/ 1292949 w 12192000"/>
              <a:gd name="connsiteY220" fmla="*/ 4708469 h 5096785"/>
              <a:gd name="connsiteX221" fmla="*/ 1244908 w 12192000"/>
              <a:gd name="connsiteY221" fmla="*/ 4706993 h 5096785"/>
              <a:gd name="connsiteX222" fmla="*/ 1171266 w 12192000"/>
              <a:gd name="connsiteY222" fmla="*/ 4706535 h 5096785"/>
              <a:gd name="connsiteX223" fmla="*/ 1160868 w 12192000"/>
              <a:gd name="connsiteY223" fmla="*/ 4701936 h 5096785"/>
              <a:gd name="connsiteX224" fmla="*/ 1147599 w 12192000"/>
              <a:gd name="connsiteY224" fmla="*/ 4714833 h 5096785"/>
              <a:gd name="connsiteX225" fmla="*/ 1119603 w 12192000"/>
              <a:gd name="connsiteY225" fmla="*/ 4721303 h 5096785"/>
              <a:gd name="connsiteX226" fmla="*/ 997851 w 12192000"/>
              <a:gd name="connsiteY226" fmla="*/ 4722336 h 5096785"/>
              <a:gd name="connsiteX227" fmla="*/ 976455 w 12192000"/>
              <a:gd name="connsiteY227" fmla="*/ 4726407 h 5096785"/>
              <a:gd name="connsiteX228" fmla="*/ 949939 w 12192000"/>
              <a:gd name="connsiteY228" fmla="*/ 4719699 h 5096785"/>
              <a:gd name="connsiteX229" fmla="*/ 894148 w 12192000"/>
              <a:gd name="connsiteY229" fmla="*/ 4710406 h 5096785"/>
              <a:gd name="connsiteX230" fmla="*/ 857990 w 12192000"/>
              <a:gd name="connsiteY230" fmla="*/ 4696844 h 5096785"/>
              <a:gd name="connsiteX231" fmla="*/ 848649 w 12192000"/>
              <a:gd name="connsiteY231" fmla="*/ 4704021 h 5096785"/>
              <a:gd name="connsiteX232" fmla="*/ 826436 w 12192000"/>
              <a:gd name="connsiteY232" fmla="*/ 4707421 h 5096785"/>
              <a:gd name="connsiteX233" fmla="*/ 733052 w 12192000"/>
              <a:gd name="connsiteY233" fmla="*/ 4701884 h 5096785"/>
              <a:gd name="connsiteX234" fmla="*/ 716185 w 12192000"/>
              <a:gd name="connsiteY234" fmla="*/ 4703827 h 5096785"/>
              <a:gd name="connsiteX235" fmla="*/ 696663 w 12192000"/>
              <a:gd name="connsiteY235" fmla="*/ 4697420 h 5096785"/>
              <a:gd name="connsiteX236" fmla="*/ 582722 w 12192000"/>
              <a:gd name="connsiteY236" fmla="*/ 4658637 h 5096785"/>
              <a:gd name="connsiteX237" fmla="*/ 581118 w 12192000"/>
              <a:gd name="connsiteY237" fmla="*/ 4654120 h 5096785"/>
              <a:gd name="connsiteX238" fmla="*/ 546453 w 12192000"/>
              <a:gd name="connsiteY238" fmla="*/ 4652542 h 5096785"/>
              <a:gd name="connsiteX239" fmla="*/ 536773 w 12192000"/>
              <a:gd name="connsiteY239" fmla="*/ 4644609 h 5096785"/>
              <a:gd name="connsiteX240" fmla="*/ 518899 w 12192000"/>
              <a:gd name="connsiteY240" fmla="*/ 4642839 h 5096785"/>
              <a:gd name="connsiteX241" fmla="*/ 388896 w 12192000"/>
              <a:gd name="connsiteY241" fmla="*/ 4619173 h 5096785"/>
              <a:gd name="connsiteX242" fmla="*/ 366479 w 12192000"/>
              <a:gd name="connsiteY242" fmla="*/ 4618896 h 5096785"/>
              <a:gd name="connsiteX243" fmla="*/ 342781 w 12192000"/>
              <a:gd name="connsiteY243" fmla="*/ 4601239 h 5096785"/>
              <a:gd name="connsiteX244" fmla="*/ 255925 w 12192000"/>
              <a:gd name="connsiteY244" fmla="*/ 4598685 h 5096785"/>
              <a:gd name="connsiteX245" fmla="*/ 226919 w 12192000"/>
              <a:gd name="connsiteY245" fmla="*/ 4598460 h 5096785"/>
              <a:gd name="connsiteX246" fmla="*/ 213925 w 12192000"/>
              <a:gd name="connsiteY246" fmla="*/ 4597783 h 5096785"/>
              <a:gd name="connsiteX247" fmla="*/ 215196 w 12192000"/>
              <a:gd name="connsiteY247" fmla="*/ 4588576 h 5096785"/>
              <a:gd name="connsiteX248" fmla="*/ 180214 w 12192000"/>
              <a:gd name="connsiteY248" fmla="*/ 4583701 h 5096785"/>
              <a:gd name="connsiteX249" fmla="*/ 83203 w 12192000"/>
              <a:gd name="connsiteY249" fmla="*/ 4531664 h 5096785"/>
              <a:gd name="connsiteX250" fmla="*/ 4106 w 12192000"/>
              <a:gd name="connsiteY250" fmla="*/ 4517202 h 5096785"/>
              <a:gd name="connsiteX251" fmla="*/ 0 w 12192000"/>
              <a:gd name="connsiteY251" fmla="*/ 4516084 h 5096785"/>
              <a:gd name="connsiteX252" fmla="*/ 0 w 12192000"/>
              <a:gd name="connsiteY25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386800 w 12192000"/>
              <a:gd name="connsiteY88" fmla="*/ 4715431 h 5096785"/>
              <a:gd name="connsiteX89" fmla="*/ 6382703 w 12192000"/>
              <a:gd name="connsiteY89" fmla="*/ 4717930 h 5096785"/>
              <a:gd name="connsiteX90" fmla="*/ 6356495 w 12192000"/>
              <a:gd name="connsiteY90" fmla="*/ 4717843 h 5096785"/>
              <a:gd name="connsiteX91" fmla="*/ 6343628 w 12192000"/>
              <a:gd name="connsiteY91" fmla="*/ 4719161 h 5096785"/>
              <a:gd name="connsiteX92" fmla="*/ 6338605 w 12192000"/>
              <a:gd name="connsiteY92" fmla="*/ 4716723 h 5096785"/>
              <a:gd name="connsiteX93" fmla="*/ 6320318 w 12192000"/>
              <a:gd name="connsiteY93" fmla="*/ 4720095 h 5096785"/>
              <a:gd name="connsiteX94" fmla="*/ 6318742 w 12192000"/>
              <a:gd name="connsiteY94" fmla="*/ 4721541 h 5096785"/>
              <a:gd name="connsiteX95" fmla="*/ 6301708 w 12192000"/>
              <a:gd name="connsiteY95" fmla="*/ 4720380 h 5096785"/>
              <a:gd name="connsiteX96" fmla="*/ 6285082 w 12192000"/>
              <a:gd name="connsiteY96" fmla="*/ 4714639 h 5096785"/>
              <a:gd name="connsiteX97" fmla="*/ 6136936 w 12192000"/>
              <a:gd name="connsiteY97" fmla="*/ 4758246 h 5096785"/>
              <a:gd name="connsiteX98" fmla="*/ 5988578 w 12192000"/>
              <a:gd name="connsiteY98" fmla="*/ 4754427 h 5096785"/>
              <a:gd name="connsiteX99" fmla="*/ 5908701 w 12192000"/>
              <a:gd name="connsiteY99" fmla="*/ 4779160 h 5096785"/>
              <a:gd name="connsiteX100" fmla="*/ 5892219 w 12192000"/>
              <a:gd name="connsiteY100" fmla="*/ 4807892 h 5096785"/>
              <a:gd name="connsiteX101" fmla="*/ 5683612 w 12192000"/>
              <a:gd name="connsiteY101" fmla="*/ 4848770 h 5096785"/>
              <a:gd name="connsiteX102" fmla="*/ 5635111 w 12192000"/>
              <a:gd name="connsiteY102" fmla="*/ 4868888 h 5096785"/>
              <a:gd name="connsiteX103" fmla="*/ 5582652 w 12192000"/>
              <a:gd name="connsiteY103" fmla="*/ 4866836 h 5096785"/>
              <a:gd name="connsiteX104" fmla="*/ 5567213 w 12192000"/>
              <a:gd name="connsiteY104" fmla="*/ 4878769 h 5096785"/>
              <a:gd name="connsiteX105" fmla="*/ 5564659 w 12192000"/>
              <a:gd name="connsiteY105" fmla="*/ 4881042 h 5096785"/>
              <a:gd name="connsiteX106" fmla="*/ 5552102 w 12192000"/>
              <a:gd name="connsiteY106" fmla="*/ 4885426 h 5096785"/>
              <a:gd name="connsiteX107" fmla="*/ 5551475 w 12192000"/>
              <a:gd name="connsiteY107" fmla="*/ 4892560 h 5096785"/>
              <a:gd name="connsiteX108" fmla="*/ 5534664 w 12192000"/>
              <a:gd name="connsiteY108" fmla="*/ 4903385 h 5096785"/>
              <a:gd name="connsiteX109" fmla="*/ 5510737 w 12192000"/>
              <a:gd name="connsiteY109" fmla="*/ 4909807 h 5096785"/>
              <a:gd name="connsiteX110" fmla="*/ 5393901 w 12192000"/>
              <a:gd name="connsiteY110" fmla="*/ 4933709 h 5096785"/>
              <a:gd name="connsiteX111" fmla="*/ 5325782 w 12192000"/>
              <a:gd name="connsiteY111" fmla="*/ 4951789 h 5096785"/>
              <a:gd name="connsiteX112" fmla="*/ 5302703 w 12192000"/>
              <a:gd name="connsiteY112" fmla="*/ 4964590 h 5096785"/>
              <a:gd name="connsiteX113" fmla="*/ 5268591 w 12192000"/>
              <a:gd name="connsiteY113" fmla="*/ 4978479 h 5096785"/>
              <a:gd name="connsiteX114" fmla="*/ 5210559 w 12192000"/>
              <a:gd name="connsiteY114" fmla="*/ 5007585 h 5096785"/>
              <a:gd name="connsiteX115" fmla="*/ 5177597 w 12192000"/>
              <a:gd name="connsiteY115" fmla="*/ 5015926 h 5096785"/>
              <a:gd name="connsiteX116" fmla="*/ 5160569 w 12192000"/>
              <a:gd name="connsiteY116" fmla="*/ 5025681 h 5096785"/>
              <a:gd name="connsiteX117" fmla="*/ 5152748 w 12192000"/>
              <a:gd name="connsiteY117" fmla="*/ 5026569 h 5096785"/>
              <a:gd name="connsiteX118" fmla="*/ 5127678 w 12192000"/>
              <a:gd name="connsiteY118" fmla="*/ 5032947 h 5096785"/>
              <a:gd name="connsiteX119" fmla="*/ 5113147 w 12192000"/>
              <a:gd name="connsiteY119" fmla="*/ 5035818 h 5096785"/>
              <a:gd name="connsiteX120" fmla="*/ 5107301 w 12192000"/>
              <a:gd name="connsiteY120" fmla="*/ 5036672 h 5096785"/>
              <a:gd name="connsiteX121" fmla="*/ 5093215 w 12192000"/>
              <a:gd name="connsiteY121" fmla="*/ 5032880 h 5096785"/>
              <a:gd name="connsiteX122" fmla="*/ 5077058 w 12192000"/>
              <a:gd name="connsiteY122" fmla="*/ 5038681 h 5096785"/>
              <a:gd name="connsiteX123" fmla="*/ 5057349 w 12192000"/>
              <a:gd name="connsiteY123" fmla="*/ 5036015 h 5096785"/>
              <a:gd name="connsiteX124" fmla="*/ 5053945 w 12192000"/>
              <a:gd name="connsiteY124" fmla="*/ 5041952 h 5096785"/>
              <a:gd name="connsiteX125" fmla="*/ 5040021 w 12192000"/>
              <a:gd name="connsiteY125" fmla="*/ 5050052 h 5096785"/>
              <a:gd name="connsiteX126" fmla="*/ 5025913 w 12192000"/>
              <a:gd name="connsiteY126" fmla="*/ 5046535 h 5096785"/>
              <a:gd name="connsiteX127" fmla="*/ 4998218 w 12192000"/>
              <a:gd name="connsiteY127" fmla="*/ 5048065 h 5096785"/>
              <a:gd name="connsiteX128" fmla="*/ 4991008 w 12192000"/>
              <a:gd name="connsiteY128" fmla="*/ 5050439 h 5096785"/>
              <a:gd name="connsiteX129" fmla="*/ 4963503 w 12192000"/>
              <a:gd name="connsiteY129" fmla="*/ 5047575 h 5096785"/>
              <a:gd name="connsiteX130" fmla="*/ 4921053 w 12192000"/>
              <a:gd name="connsiteY130" fmla="*/ 5048925 h 5096785"/>
              <a:gd name="connsiteX131" fmla="*/ 4873420 w 12192000"/>
              <a:gd name="connsiteY131" fmla="*/ 5054929 h 5096785"/>
              <a:gd name="connsiteX132" fmla="*/ 4858825 w 12192000"/>
              <a:gd name="connsiteY132" fmla="*/ 5051329 h 5096785"/>
              <a:gd name="connsiteX133" fmla="*/ 4769340 w 12192000"/>
              <a:gd name="connsiteY133" fmla="*/ 5053090 h 5096785"/>
              <a:gd name="connsiteX134" fmla="*/ 4744152 w 12192000"/>
              <a:gd name="connsiteY134" fmla="*/ 5053391 h 5096785"/>
              <a:gd name="connsiteX135" fmla="*/ 4723556 w 12192000"/>
              <a:gd name="connsiteY135" fmla="*/ 5059633 h 5096785"/>
              <a:gd name="connsiteX136" fmla="*/ 4719699 w 12192000"/>
              <a:gd name="connsiteY136" fmla="*/ 5066298 h 5096785"/>
              <a:gd name="connsiteX137" fmla="*/ 4706016 w 12192000"/>
              <a:gd name="connsiteY137" fmla="*/ 5067422 h 5096785"/>
              <a:gd name="connsiteX138" fmla="*/ 4702593 w 12192000"/>
              <a:gd name="connsiteY138" fmla="*/ 5068973 h 5096785"/>
              <a:gd name="connsiteX139" fmla="*/ 4682766 w 12192000"/>
              <a:gd name="connsiteY139" fmla="*/ 5076609 h 5096785"/>
              <a:gd name="connsiteX140" fmla="*/ 4634960 w 12192000"/>
              <a:gd name="connsiteY140" fmla="*/ 5061852 h 5096785"/>
              <a:gd name="connsiteX141" fmla="*/ 4580645 w 12192000"/>
              <a:gd name="connsiteY141" fmla="*/ 5069246 h 5096785"/>
              <a:gd name="connsiteX142" fmla="*/ 4368005 w 12192000"/>
              <a:gd name="connsiteY142" fmla="*/ 5057426 h 5096785"/>
              <a:gd name="connsiteX143" fmla="*/ 4339489 w 12192000"/>
              <a:gd name="connsiteY143" fmla="*/ 5080858 h 5096785"/>
              <a:gd name="connsiteX144" fmla="*/ 4253895 w 12192000"/>
              <a:gd name="connsiteY144" fmla="*/ 5085008 h 5096785"/>
              <a:gd name="connsiteX145" fmla="*/ 4117780 w 12192000"/>
              <a:gd name="connsiteY145" fmla="*/ 5045175 h 5096785"/>
              <a:gd name="connsiteX146" fmla="*/ 3960074 w 12192000"/>
              <a:gd name="connsiteY146" fmla="*/ 5050708 h 5096785"/>
              <a:gd name="connsiteX147" fmla="*/ 3947260 w 12192000"/>
              <a:gd name="connsiteY147" fmla="*/ 5041167 h 5096785"/>
              <a:gd name="connsiteX148" fmla="*/ 3931969 w 12192000"/>
              <a:gd name="connsiteY148" fmla="*/ 5035902 h 5096785"/>
              <a:gd name="connsiteX149" fmla="*/ 3929836 w 12192000"/>
              <a:gd name="connsiteY149" fmla="*/ 5036901 h 5096785"/>
              <a:gd name="connsiteX150" fmla="*/ 3911296 w 12192000"/>
              <a:gd name="connsiteY150" fmla="*/ 5035663 h 5096785"/>
              <a:gd name="connsiteX151" fmla="*/ 3907746 w 12192000"/>
              <a:gd name="connsiteY151" fmla="*/ 5032107 h 5096785"/>
              <a:gd name="connsiteX152" fmla="*/ 3895182 w 12192000"/>
              <a:gd name="connsiteY152" fmla="*/ 5030229 h 5096785"/>
              <a:gd name="connsiteX153" fmla="*/ 3870866 w 12192000"/>
              <a:gd name="connsiteY153" fmla="*/ 5023753 h 5096785"/>
              <a:gd name="connsiteX154" fmla="*/ 3865913 w 12192000"/>
              <a:gd name="connsiteY154" fmla="*/ 5025143 h 5096785"/>
              <a:gd name="connsiteX155" fmla="*/ 3828606 w 12192000"/>
              <a:gd name="connsiteY155" fmla="*/ 5019426 h 5096785"/>
              <a:gd name="connsiteX156" fmla="*/ 3827901 w 12192000"/>
              <a:gd name="connsiteY156" fmla="*/ 5020583 h 5096785"/>
              <a:gd name="connsiteX157" fmla="*/ 3816543 w 12192000"/>
              <a:gd name="connsiteY157" fmla="*/ 5024366 h 5096785"/>
              <a:gd name="connsiteX158" fmla="*/ 3795278 w 12192000"/>
              <a:gd name="connsiteY158" fmla="*/ 5028779 h 5096785"/>
              <a:gd name="connsiteX159" fmla="*/ 3743858 w 12192000"/>
              <a:gd name="connsiteY159" fmla="*/ 5054237 h 5096785"/>
              <a:gd name="connsiteX160" fmla="*/ 3704945 w 12192000"/>
              <a:gd name="connsiteY160" fmla="*/ 5048413 h 5096785"/>
              <a:gd name="connsiteX161" fmla="*/ 3696992 w 12192000"/>
              <a:gd name="connsiteY161" fmla="*/ 5047914 h 5096785"/>
              <a:gd name="connsiteX162" fmla="*/ 3696780 w 12192000"/>
              <a:gd name="connsiteY162" fmla="*/ 5048181 h 5096785"/>
              <a:gd name="connsiteX163" fmla="*/ 3688290 w 12192000"/>
              <a:gd name="connsiteY163" fmla="*/ 5048204 h 5096785"/>
              <a:gd name="connsiteX164" fmla="*/ 3682486 w 12192000"/>
              <a:gd name="connsiteY164" fmla="*/ 5047000 h 5096785"/>
              <a:gd name="connsiteX165" fmla="*/ 3667056 w 12192000"/>
              <a:gd name="connsiteY165" fmla="*/ 5046030 h 5096785"/>
              <a:gd name="connsiteX166" fmla="*/ 3661403 w 12192000"/>
              <a:gd name="connsiteY166" fmla="*/ 5047537 h 5096785"/>
              <a:gd name="connsiteX167" fmla="*/ 3658673 w 12192000"/>
              <a:gd name="connsiteY167" fmla="*/ 5050790 h 5096785"/>
              <a:gd name="connsiteX168" fmla="*/ 3657333 w 12192000"/>
              <a:gd name="connsiteY168" fmla="*/ 5050325 h 5096785"/>
              <a:gd name="connsiteX169" fmla="*/ 3626778 w 12192000"/>
              <a:gd name="connsiteY169" fmla="*/ 5057882 h 5096785"/>
              <a:gd name="connsiteX170" fmla="*/ 3560067 w 12192000"/>
              <a:gd name="connsiteY170" fmla="*/ 5064266 h 5096785"/>
              <a:gd name="connsiteX171" fmla="*/ 3522641 w 12192000"/>
              <a:gd name="connsiteY171" fmla="*/ 5063654 h 5096785"/>
              <a:gd name="connsiteX172" fmla="*/ 3419275 w 12192000"/>
              <a:gd name="connsiteY172" fmla="*/ 5066646 h 5096785"/>
              <a:gd name="connsiteX173" fmla="*/ 3314869 w 12192000"/>
              <a:gd name="connsiteY173" fmla="*/ 5073197 h 5096785"/>
              <a:gd name="connsiteX174" fmla="*/ 3259088 w 12192000"/>
              <a:gd name="connsiteY174" fmla="*/ 5096363 h 5096785"/>
              <a:gd name="connsiteX175" fmla="*/ 3253104 w 12192000"/>
              <a:gd name="connsiteY175" fmla="*/ 5096785 h 5096785"/>
              <a:gd name="connsiteX176" fmla="*/ 3238751 w 12192000"/>
              <a:gd name="connsiteY176" fmla="*/ 5092996 h 5096785"/>
              <a:gd name="connsiteX177" fmla="*/ 3233681 w 12192000"/>
              <a:gd name="connsiteY177" fmla="*/ 5090758 h 5096785"/>
              <a:gd name="connsiteX178" fmla="*/ 3225562 w 12192000"/>
              <a:gd name="connsiteY178" fmla="*/ 5089215 h 5096785"/>
              <a:gd name="connsiteX179" fmla="*/ 3225260 w 12192000"/>
              <a:gd name="connsiteY179" fmla="*/ 5089437 h 5096785"/>
              <a:gd name="connsiteX180" fmla="*/ 3217859 w 12192000"/>
              <a:gd name="connsiteY180" fmla="*/ 5087484 h 5096785"/>
              <a:gd name="connsiteX181" fmla="*/ 3182980 w 12192000"/>
              <a:gd name="connsiteY181" fmla="*/ 5074650 h 5096785"/>
              <a:gd name="connsiteX182" fmla="*/ 3123938 w 12192000"/>
              <a:gd name="connsiteY182" fmla="*/ 5089912 h 5096785"/>
              <a:gd name="connsiteX183" fmla="*/ 3101912 w 12192000"/>
              <a:gd name="connsiteY183" fmla="*/ 5090281 h 5096785"/>
              <a:gd name="connsiteX184" fmla="*/ 3089591 w 12192000"/>
              <a:gd name="connsiteY184" fmla="*/ 5091865 h 5096785"/>
              <a:gd name="connsiteX185" fmla="*/ 3088465 w 12192000"/>
              <a:gd name="connsiteY185" fmla="*/ 5092858 h 5096785"/>
              <a:gd name="connsiteX186" fmla="*/ 3055081 w 12192000"/>
              <a:gd name="connsiteY186" fmla="*/ 5080424 h 5096785"/>
              <a:gd name="connsiteX187" fmla="*/ 3049807 w 12192000"/>
              <a:gd name="connsiteY187" fmla="*/ 5080860 h 5096785"/>
              <a:gd name="connsiteX188" fmla="*/ 3029122 w 12192000"/>
              <a:gd name="connsiteY188" fmla="*/ 5070085 h 5096785"/>
              <a:gd name="connsiteX189" fmla="*/ 3017862 w 12192000"/>
              <a:gd name="connsiteY189" fmla="*/ 5065942 h 5096785"/>
              <a:gd name="connsiteX190" fmla="*/ 3015868 w 12192000"/>
              <a:gd name="connsiteY190" fmla="*/ 5061832 h 5096785"/>
              <a:gd name="connsiteX191" fmla="*/ 2998644 w 12192000"/>
              <a:gd name="connsiteY191" fmla="*/ 5057210 h 5096785"/>
              <a:gd name="connsiteX192" fmla="*/ 2996219 w 12192000"/>
              <a:gd name="connsiteY192" fmla="*/ 5057788 h 5096785"/>
              <a:gd name="connsiteX193" fmla="*/ 2983676 w 12192000"/>
              <a:gd name="connsiteY193" fmla="*/ 5049852 h 5096785"/>
              <a:gd name="connsiteX194" fmla="*/ 2903609 w 12192000"/>
              <a:gd name="connsiteY194" fmla="*/ 4998457 h 5096785"/>
              <a:gd name="connsiteX195" fmla="*/ 2758830 w 12192000"/>
              <a:gd name="connsiteY195" fmla="*/ 4974760 h 5096785"/>
              <a:gd name="connsiteX196" fmla="*/ 2532669 w 12192000"/>
              <a:gd name="connsiteY196" fmla="*/ 4940573 h 5096785"/>
              <a:gd name="connsiteX197" fmla="*/ 2389931 w 12192000"/>
              <a:gd name="connsiteY197" fmla="*/ 4905785 h 5096785"/>
              <a:gd name="connsiteX198" fmla="*/ 2335186 w 12192000"/>
              <a:gd name="connsiteY198" fmla="*/ 4902957 h 5096785"/>
              <a:gd name="connsiteX199" fmla="*/ 2295307 w 12192000"/>
              <a:gd name="connsiteY199" fmla="*/ 4879800 h 5096785"/>
              <a:gd name="connsiteX200" fmla="*/ 2273393 w 12192000"/>
              <a:gd name="connsiteY200" fmla="*/ 4883565 h 5096785"/>
              <a:gd name="connsiteX201" fmla="*/ 2269523 w 12192000"/>
              <a:gd name="connsiteY201" fmla="*/ 4884442 h 5096785"/>
              <a:gd name="connsiteX202" fmla="*/ 2256015 w 12192000"/>
              <a:gd name="connsiteY202" fmla="*/ 4883014 h 5096785"/>
              <a:gd name="connsiteX203" fmla="*/ 2249731 w 12192000"/>
              <a:gd name="connsiteY203" fmla="*/ 4888778 h 5096785"/>
              <a:gd name="connsiteX204" fmla="*/ 2227629 w 12192000"/>
              <a:gd name="connsiteY204" fmla="*/ 4891047 h 5096785"/>
              <a:gd name="connsiteX205" fmla="*/ 2203460 w 12192000"/>
              <a:gd name="connsiteY205" fmla="*/ 4886696 h 5096785"/>
              <a:gd name="connsiteX206" fmla="*/ 2091528 w 12192000"/>
              <a:gd name="connsiteY206" fmla="*/ 4859155 h 5096785"/>
              <a:gd name="connsiteX207" fmla="*/ 2022901 w 12192000"/>
              <a:gd name="connsiteY207" fmla="*/ 4846594 h 5096785"/>
              <a:gd name="connsiteX208" fmla="*/ 1994227 w 12192000"/>
              <a:gd name="connsiteY208" fmla="*/ 4847973 h 5096785"/>
              <a:gd name="connsiteX209" fmla="*/ 1955936 w 12192000"/>
              <a:gd name="connsiteY209" fmla="*/ 4845765 h 5096785"/>
              <a:gd name="connsiteX210" fmla="*/ 1741924 w 12192000"/>
              <a:gd name="connsiteY210" fmla="*/ 4808054 h 5096785"/>
              <a:gd name="connsiteX211" fmla="*/ 1734410 w 12192000"/>
              <a:gd name="connsiteY211" fmla="*/ 4811675 h 5096785"/>
              <a:gd name="connsiteX212" fmla="*/ 1691423 w 12192000"/>
              <a:gd name="connsiteY212" fmla="*/ 4802777 h 5096785"/>
              <a:gd name="connsiteX213" fmla="*/ 1554504 w 12192000"/>
              <a:gd name="connsiteY213" fmla="*/ 4739985 h 5096785"/>
              <a:gd name="connsiteX214" fmla="*/ 1470119 w 12192000"/>
              <a:gd name="connsiteY214" fmla="*/ 4723470 h 5096785"/>
              <a:gd name="connsiteX215" fmla="*/ 1437967 w 12192000"/>
              <a:gd name="connsiteY215" fmla="*/ 4722710 h 5096785"/>
              <a:gd name="connsiteX216" fmla="*/ 1384234 w 12192000"/>
              <a:gd name="connsiteY216" fmla="*/ 4721117 h 5096785"/>
              <a:gd name="connsiteX217" fmla="*/ 1338647 w 12192000"/>
              <a:gd name="connsiteY217" fmla="*/ 4732483 h 5096785"/>
              <a:gd name="connsiteX218" fmla="*/ 1295869 w 12192000"/>
              <a:gd name="connsiteY218" fmla="*/ 4726175 h 5096785"/>
              <a:gd name="connsiteX219" fmla="*/ 1292949 w 12192000"/>
              <a:gd name="connsiteY219" fmla="*/ 4708469 h 5096785"/>
              <a:gd name="connsiteX220" fmla="*/ 1244908 w 12192000"/>
              <a:gd name="connsiteY220" fmla="*/ 4706993 h 5096785"/>
              <a:gd name="connsiteX221" fmla="*/ 1171266 w 12192000"/>
              <a:gd name="connsiteY221" fmla="*/ 4706535 h 5096785"/>
              <a:gd name="connsiteX222" fmla="*/ 1160868 w 12192000"/>
              <a:gd name="connsiteY222" fmla="*/ 4701936 h 5096785"/>
              <a:gd name="connsiteX223" fmla="*/ 1147599 w 12192000"/>
              <a:gd name="connsiteY223" fmla="*/ 4714833 h 5096785"/>
              <a:gd name="connsiteX224" fmla="*/ 1119603 w 12192000"/>
              <a:gd name="connsiteY224" fmla="*/ 4721303 h 5096785"/>
              <a:gd name="connsiteX225" fmla="*/ 997851 w 12192000"/>
              <a:gd name="connsiteY225" fmla="*/ 4722336 h 5096785"/>
              <a:gd name="connsiteX226" fmla="*/ 976455 w 12192000"/>
              <a:gd name="connsiteY226" fmla="*/ 4726407 h 5096785"/>
              <a:gd name="connsiteX227" fmla="*/ 949939 w 12192000"/>
              <a:gd name="connsiteY227" fmla="*/ 4719699 h 5096785"/>
              <a:gd name="connsiteX228" fmla="*/ 894148 w 12192000"/>
              <a:gd name="connsiteY228" fmla="*/ 4710406 h 5096785"/>
              <a:gd name="connsiteX229" fmla="*/ 857990 w 12192000"/>
              <a:gd name="connsiteY229" fmla="*/ 4696844 h 5096785"/>
              <a:gd name="connsiteX230" fmla="*/ 848649 w 12192000"/>
              <a:gd name="connsiteY230" fmla="*/ 4704021 h 5096785"/>
              <a:gd name="connsiteX231" fmla="*/ 826436 w 12192000"/>
              <a:gd name="connsiteY231" fmla="*/ 4707421 h 5096785"/>
              <a:gd name="connsiteX232" fmla="*/ 733052 w 12192000"/>
              <a:gd name="connsiteY232" fmla="*/ 4701884 h 5096785"/>
              <a:gd name="connsiteX233" fmla="*/ 716185 w 12192000"/>
              <a:gd name="connsiteY233" fmla="*/ 4703827 h 5096785"/>
              <a:gd name="connsiteX234" fmla="*/ 696663 w 12192000"/>
              <a:gd name="connsiteY234" fmla="*/ 4697420 h 5096785"/>
              <a:gd name="connsiteX235" fmla="*/ 582722 w 12192000"/>
              <a:gd name="connsiteY235" fmla="*/ 4658637 h 5096785"/>
              <a:gd name="connsiteX236" fmla="*/ 581118 w 12192000"/>
              <a:gd name="connsiteY236" fmla="*/ 4654120 h 5096785"/>
              <a:gd name="connsiteX237" fmla="*/ 546453 w 12192000"/>
              <a:gd name="connsiteY237" fmla="*/ 4652542 h 5096785"/>
              <a:gd name="connsiteX238" fmla="*/ 536773 w 12192000"/>
              <a:gd name="connsiteY238" fmla="*/ 4644609 h 5096785"/>
              <a:gd name="connsiteX239" fmla="*/ 518899 w 12192000"/>
              <a:gd name="connsiteY239" fmla="*/ 4642839 h 5096785"/>
              <a:gd name="connsiteX240" fmla="*/ 388896 w 12192000"/>
              <a:gd name="connsiteY240" fmla="*/ 4619173 h 5096785"/>
              <a:gd name="connsiteX241" fmla="*/ 366479 w 12192000"/>
              <a:gd name="connsiteY241" fmla="*/ 4618896 h 5096785"/>
              <a:gd name="connsiteX242" fmla="*/ 342781 w 12192000"/>
              <a:gd name="connsiteY242" fmla="*/ 4601239 h 5096785"/>
              <a:gd name="connsiteX243" fmla="*/ 255925 w 12192000"/>
              <a:gd name="connsiteY243" fmla="*/ 4598685 h 5096785"/>
              <a:gd name="connsiteX244" fmla="*/ 226919 w 12192000"/>
              <a:gd name="connsiteY244" fmla="*/ 4598460 h 5096785"/>
              <a:gd name="connsiteX245" fmla="*/ 213925 w 12192000"/>
              <a:gd name="connsiteY245" fmla="*/ 4597783 h 5096785"/>
              <a:gd name="connsiteX246" fmla="*/ 215196 w 12192000"/>
              <a:gd name="connsiteY246" fmla="*/ 4588576 h 5096785"/>
              <a:gd name="connsiteX247" fmla="*/ 180214 w 12192000"/>
              <a:gd name="connsiteY247" fmla="*/ 4583701 h 5096785"/>
              <a:gd name="connsiteX248" fmla="*/ 83203 w 12192000"/>
              <a:gd name="connsiteY248" fmla="*/ 4531664 h 5096785"/>
              <a:gd name="connsiteX249" fmla="*/ 4106 w 12192000"/>
              <a:gd name="connsiteY249" fmla="*/ 4517202 h 5096785"/>
              <a:gd name="connsiteX250" fmla="*/ 0 w 12192000"/>
              <a:gd name="connsiteY250" fmla="*/ 4516084 h 5096785"/>
              <a:gd name="connsiteX251" fmla="*/ 0 w 12192000"/>
              <a:gd name="connsiteY25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490057 w 12192000"/>
              <a:gd name="connsiteY86" fmla="*/ 4658624 h 5096785"/>
              <a:gd name="connsiteX87" fmla="*/ 6386800 w 12192000"/>
              <a:gd name="connsiteY87" fmla="*/ 4715431 h 5096785"/>
              <a:gd name="connsiteX88" fmla="*/ 6382703 w 12192000"/>
              <a:gd name="connsiteY88" fmla="*/ 4717930 h 5096785"/>
              <a:gd name="connsiteX89" fmla="*/ 6356495 w 12192000"/>
              <a:gd name="connsiteY89" fmla="*/ 4717843 h 5096785"/>
              <a:gd name="connsiteX90" fmla="*/ 6343628 w 12192000"/>
              <a:gd name="connsiteY90" fmla="*/ 4719161 h 5096785"/>
              <a:gd name="connsiteX91" fmla="*/ 6338605 w 12192000"/>
              <a:gd name="connsiteY91" fmla="*/ 4716723 h 5096785"/>
              <a:gd name="connsiteX92" fmla="*/ 6320318 w 12192000"/>
              <a:gd name="connsiteY92" fmla="*/ 4720095 h 5096785"/>
              <a:gd name="connsiteX93" fmla="*/ 6318742 w 12192000"/>
              <a:gd name="connsiteY93" fmla="*/ 4721541 h 5096785"/>
              <a:gd name="connsiteX94" fmla="*/ 6301708 w 12192000"/>
              <a:gd name="connsiteY94" fmla="*/ 4720380 h 5096785"/>
              <a:gd name="connsiteX95" fmla="*/ 6285082 w 12192000"/>
              <a:gd name="connsiteY95" fmla="*/ 4714639 h 5096785"/>
              <a:gd name="connsiteX96" fmla="*/ 6136936 w 12192000"/>
              <a:gd name="connsiteY96" fmla="*/ 4758246 h 5096785"/>
              <a:gd name="connsiteX97" fmla="*/ 5988578 w 12192000"/>
              <a:gd name="connsiteY97" fmla="*/ 4754427 h 5096785"/>
              <a:gd name="connsiteX98" fmla="*/ 5908701 w 12192000"/>
              <a:gd name="connsiteY98" fmla="*/ 4779160 h 5096785"/>
              <a:gd name="connsiteX99" fmla="*/ 5892219 w 12192000"/>
              <a:gd name="connsiteY99" fmla="*/ 4807892 h 5096785"/>
              <a:gd name="connsiteX100" fmla="*/ 5683612 w 12192000"/>
              <a:gd name="connsiteY100" fmla="*/ 4848770 h 5096785"/>
              <a:gd name="connsiteX101" fmla="*/ 5635111 w 12192000"/>
              <a:gd name="connsiteY101" fmla="*/ 4868888 h 5096785"/>
              <a:gd name="connsiteX102" fmla="*/ 5582652 w 12192000"/>
              <a:gd name="connsiteY102" fmla="*/ 4866836 h 5096785"/>
              <a:gd name="connsiteX103" fmla="*/ 5567213 w 12192000"/>
              <a:gd name="connsiteY103" fmla="*/ 4878769 h 5096785"/>
              <a:gd name="connsiteX104" fmla="*/ 5564659 w 12192000"/>
              <a:gd name="connsiteY104" fmla="*/ 4881042 h 5096785"/>
              <a:gd name="connsiteX105" fmla="*/ 5552102 w 12192000"/>
              <a:gd name="connsiteY105" fmla="*/ 4885426 h 5096785"/>
              <a:gd name="connsiteX106" fmla="*/ 5551475 w 12192000"/>
              <a:gd name="connsiteY106" fmla="*/ 4892560 h 5096785"/>
              <a:gd name="connsiteX107" fmla="*/ 5534664 w 12192000"/>
              <a:gd name="connsiteY107" fmla="*/ 4903385 h 5096785"/>
              <a:gd name="connsiteX108" fmla="*/ 5510737 w 12192000"/>
              <a:gd name="connsiteY108" fmla="*/ 4909807 h 5096785"/>
              <a:gd name="connsiteX109" fmla="*/ 5393901 w 12192000"/>
              <a:gd name="connsiteY109" fmla="*/ 4933709 h 5096785"/>
              <a:gd name="connsiteX110" fmla="*/ 5325782 w 12192000"/>
              <a:gd name="connsiteY110" fmla="*/ 4951789 h 5096785"/>
              <a:gd name="connsiteX111" fmla="*/ 5302703 w 12192000"/>
              <a:gd name="connsiteY111" fmla="*/ 4964590 h 5096785"/>
              <a:gd name="connsiteX112" fmla="*/ 5268591 w 12192000"/>
              <a:gd name="connsiteY112" fmla="*/ 4978479 h 5096785"/>
              <a:gd name="connsiteX113" fmla="*/ 5210559 w 12192000"/>
              <a:gd name="connsiteY113" fmla="*/ 5007585 h 5096785"/>
              <a:gd name="connsiteX114" fmla="*/ 5177597 w 12192000"/>
              <a:gd name="connsiteY114" fmla="*/ 5015926 h 5096785"/>
              <a:gd name="connsiteX115" fmla="*/ 5160569 w 12192000"/>
              <a:gd name="connsiteY115" fmla="*/ 5025681 h 5096785"/>
              <a:gd name="connsiteX116" fmla="*/ 5152748 w 12192000"/>
              <a:gd name="connsiteY116" fmla="*/ 5026569 h 5096785"/>
              <a:gd name="connsiteX117" fmla="*/ 5127678 w 12192000"/>
              <a:gd name="connsiteY117" fmla="*/ 5032947 h 5096785"/>
              <a:gd name="connsiteX118" fmla="*/ 5113147 w 12192000"/>
              <a:gd name="connsiteY118" fmla="*/ 5035818 h 5096785"/>
              <a:gd name="connsiteX119" fmla="*/ 5107301 w 12192000"/>
              <a:gd name="connsiteY119" fmla="*/ 5036672 h 5096785"/>
              <a:gd name="connsiteX120" fmla="*/ 5093215 w 12192000"/>
              <a:gd name="connsiteY120" fmla="*/ 5032880 h 5096785"/>
              <a:gd name="connsiteX121" fmla="*/ 5077058 w 12192000"/>
              <a:gd name="connsiteY121" fmla="*/ 5038681 h 5096785"/>
              <a:gd name="connsiteX122" fmla="*/ 5057349 w 12192000"/>
              <a:gd name="connsiteY122" fmla="*/ 5036015 h 5096785"/>
              <a:gd name="connsiteX123" fmla="*/ 5053945 w 12192000"/>
              <a:gd name="connsiteY123" fmla="*/ 5041952 h 5096785"/>
              <a:gd name="connsiteX124" fmla="*/ 5040021 w 12192000"/>
              <a:gd name="connsiteY124" fmla="*/ 5050052 h 5096785"/>
              <a:gd name="connsiteX125" fmla="*/ 5025913 w 12192000"/>
              <a:gd name="connsiteY125" fmla="*/ 5046535 h 5096785"/>
              <a:gd name="connsiteX126" fmla="*/ 4998218 w 12192000"/>
              <a:gd name="connsiteY126" fmla="*/ 5048065 h 5096785"/>
              <a:gd name="connsiteX127" fmla="*/ 4991008 w 12192000"/>
              <a:gd name="connsiteY127" fmla="*/ 5050439 h 5096785"/>
              <a:gd name="connsiteX128" fmla="*/ 4963503 w 12192000"/>
              <a:gd name="connsiteY128" fmla="*/ 5047575 h 5096785"/>
              <a:gd name="connsiteX129" fmla="*/ 4921053 w 12192000"/>
              <a:gd name="connsiteY129" fmla="*/ 5048925 h 5096785"/>
              <a:gd name="connsiteX130" fmla="*/ 4873420 w 12192000"/>
              <a:gd name="connsiteY130" fmla="*/ 5054929 h 5096785"/>
              <a:gd name="connsiteX131" fmla="*/ 4858825 w 12192000"/>
              <a:gd name="connsiteY131" fmla="*/ 5051329 h 5096785"/>
              <a:gd name="connsiteX132" fmla="*/ 4769340 w 12192000"/>
              <a:gd name="connsiteY132" fmla="*/ 5053090 h 5096785"/>
              <a:gd name="connsiteX133" fmla="*/ 4744152 w 12192000"/>
              <a:gd name="connsiteY133" fmla="*/ 5053391 h 5096785"/>
              <a:gd name="connsiteX134" fmla="*/ 4723556 w 12192000"/>
              <a:gd name="connsiteY134" fmla="*/ 5059633 h 5096785"/>
              <a:gd name="connsiteX135" fmla="*/ 4719699 w 12192000"/>
              <a:gd name="connsiteY135" fmla="*/ 5066298 h 5096785"/>
              <a:gd name="connsiteX136" fmla="*/ 4706016 w 12192000"/>
              <a:gd name="connsiteY136" fmla="*/ 5067422 h 5096785"/>
              <a:gd name="connsiteX137" fmla="*/ 4702593 w 12192000"/>
              <a:gd name="connsiteY137" fmla="*/ 5068973 h 5096785"/>
              <a:gd name="connsiteX138" fmla="*/ 4682766 w 12192000"/>
              <a:gd name="connsiteY138" fmla="*/ 5076609 h 5096785"/>
              <a:gd name="connsiteX139" fmla="*/ 4634960 w 12192000"/>
              <a:gd name="connsiteY139" fmla="*/ 5061852 h 5096785"/>
              <a:gd name="connsiteX140" fmla="*/ 4580645 w 12192000"/>
              <a:gd name="connsiteY140" fmla="*/ 5069246 h 5096785"/>
              <a:gd name="connsiteX141" fmla="*/ 4368005 w 12192000"/>
              <a:gd name="connsiteY141" fmla="*/ 5057426 h 5096785"/>
              <a:gd name="connsiteX142" fmla="*/ 4339489 w 12192000"/>
              <a:gd name="connsiteY142" fmla="*/ 5080858 h 5096785"/>
              <a:gd name="connsiteX143" fmla="*/ 4253895 w 12192000"/>
              <a:gd name="connsiteY143" fmla="*/ 5085008 h 5096785"/>
              <a:gd name="connsiteX144" fmla="*/ 4117780 w 12192000"/>
              <a:gd name="connsiteY144" fmla="*/ 5045175 h 5096785"/>
              <a:gd name="connsiteX145" fmla="*/ 3960074 w 12192000"/>
              <a:gd name="connsiteY145" fmla="*/ 5050708 h 5096785"/>
              <a:gd name="connsiteX146" fmla="*/ 3947260 w 12192000"/>
              <a:gd name="connsiteY146" fmla="*/ 5041167 h 5096785"/>
              <a:gd name="connsiteX147" fmla="*/ 3931969 w 12192000"/>
              <a:gd name="connsiteY147" fmla="*/ 5035902 h 5096785"/>
              <a:gd name="connsiteX148" fmla="*/ 3929836 w 12192000"/>
              <a:gd name="connsiteY148" fmla="*/ 5036901 h 5096785"/>
              <a:gd name="connsiteX149" fmla="*/ 3911296 w 12192000"/>
              <a:gd name="connsiteY149" fmla="*/ 5035663 h 5096785"/>
              <a:gd name="connsiteX150" fmla="*/ 3907746 w 12192000"/>
              <a:gd name="connsiteY150" fmla="*/ 5032107 h 5096785"/>
              <a:gd name="connsiteX151" fmla="*/ 3895182 w 12192000"/>
              <a:gd name="connsiteY151" fmla="*/ 5030229 h 5096785"/>
              <a:gd name="connsiteX152" fmla="*/ 3870866 w 12192000"/>
              <a:gd name="connsiteY152" fmla="*/ 5023753 h 5096785"/>
              <a:gd name="connsiteX153" fmla="*/ 3865913 w 12192000"/>
              <a:gd name="connsiteY153" fmla="*/ 5025143 h 5096785"/>
              <a:gd name="connsiteX154" fmla="*/ 3828606 w 12192000"/>
              <a:gd name="connsiteY154" fmla="*/ 5019426 h 5096785"/>
              <a:gd name="connsiteX155" fmla="*/ 3827901 w 12192000"/>
              <a:gd name="connsiteY155" fmla="*/ 5020583 h 5096785"/>
              <a:gd name="connsiteX156" fmla="*/ 3816543 w 12192000"/>
              <a:gd name="connsiteY156" fmla="*/ 5024366 h 5096785"/>
              <a:gd name="connsiteX157" fmla="*/ 3795278 w 12192000"/>
              <a:gd name="connsiteY157" fmla="*/ 5028779 h 5096785"/>
              <a:gd name="connsiteX158" fmla="*/ 3743858 w 12192000"/>
              <a:gd name="connsiteY158" fmla="*/ 5054237 h 5096785"/>
              <a:gd name="connsiteX159" fmla="*/ 3704945 w 12192000"/>
              <a:gd name="connsiteY159" fmla="*/ 5048413 h 5096785"/>
              <a:gd name="connsiteX160" fmla="*/ 3696992 w 12192000"/>
              <a:gd name="connsiteY160" fmla="*/ 5047914 h 5096785"/>
              <a:gd name="connsiteX161" fmla="*/ 3696780 w 12192000"/>
              <a:gd name="connsiteY161" fmla="*/ 5048181 h 5096785"/>
              <a:gd name="connsiteX162" fmla="*/ 3688290 w 12192000"/>
              <a:gd name="connsiteY162" fmla="*/ 5048204 h 5096785"/>
              <a:gd name="connsiteX163" fmla="*/ 3682486 w 12192000"/>
              <a:gd name="connsiteY163" fmla="*/ 5047000 h 5096785"/>
              <a:gd name="connsiteX164" fmla="*/ 3667056 w 12192000"/>
              <a:gd name="connsiteY164" fmla="*/ 5046030 h 5096785"/>
              <a:gd name="connsiteX165" fmla="*/ 3661403 w 12192000"/>
              <a:gd name="connsiteY165" fmla="*/ 5047537 h 5096785"/>
              <a:gd name="connsiteX166" fmla="*/ 3658673 w 12192000"/>
              <a:gd name="connsiteY166" fmla="*/ 5050790 h 5096785"/>
              <a:gd name="connsiteX167" fmla="*/ 3657333 w 12192000"/>
              <a:gd name="connsiteY167" fmla="*/ 5050325 h 5096785"/>
              <a:gd name="connsiteX168" fmla="*/ 3626778 w 12192000"/>
              <a:gd name="connsiteY168" fmla="*/ 5057882 h 5096785"/>
              <a:gd name="connsiteX169" fmla="*/ 3560067 w 12192000"/>
              <a:gd name="connsiteY169" fmla="*/ 5064266 h 5096785"/>
              <a:gd name="connsiteX170" fmla="*/ 3522641 w 12192000"/>
              <a:gd name="connsiteY170" fmla="*/ 5063654 h 5096785"/>
              <a:gd name="connsiteX171" fmla="*/ 3419275 w 12192000"/>
              <a:gd name="connsiteY171" fmla="*/ 5066646 h 5096785"/>
              <a:gd name="connsiteX172" fmla="*/ 3314869 w 12192000"/>
              <a:gd name="connsiteY172" fmla="*/ 5073197 h 5096785"/>
              <a:gd name="connsiteX173" fmla="*/ 3259088 w 12192000"/>
              <a:gd name="connsiteY173" fmla="*/ 5096363 h 5096785"/>
              <a:gd name="connsiteX174" fmla="*/ 3253104 w 12192000"/>
              <a:gd name="connsiteY174" fmla="*/ 5096785 h 5096785"/>
              <a:gd name="connsiteX175" fmla="*/ 3238751 w 12192000"/>
              <a:gd name="connsiteY175" fmla="*/ 5092996 h 5096785"/>
              <a:gd name="connsiteX176" fmla="*/ 3233681 w 12192000"/>
              <a:gd name="connsiteY176" fmla="*/ 5090758 h 5096785"/>
              <a:gd name="connsiteX177" fmla="*/ 3225562 w 12192000"/>
              <a:gd name="connsiteY177" fmla="*/ 5089215 h 5096785"/>
              <a:gd name="connsiteX178" fmla="*/ 3225260 w 12192000"/>
              <a:gd name="connsiteY178" fmla="*/ 5089437 h 5096785"/>
              <a:gd name="connsiteX179" fmla="*/ 3217859 w 12192000"/>
              <a:gd name="connsiteY179" fmla="*/ 5087484 h 5096785"/>
              <a:gd name="connsiteX180" fmla="*/ 3182980 w 12192000"/>
              <a:gd name="connsiteY180" fmla="*/ 5074650 h 5096785"/>
              <a:gd name="connsiteX181" fmla="*/ 3123938 w 12192000"/>
              <a:gd name="connsiteY181" fmla="*/ 5089912 h 5096785"/>
              <a:gd name="connsiteX182" fmla="*/ 3101912 w 12192000"/>
              <a:gd name="connsiteY182" fmla="*/ 5090281 h 5096785"/>
              <a:gd name="connsiteX183" fmla="*/ 3089591 w 12192000"/>
              <a:gd name="connsiteY183" fmla="*/ 5091865 h 5096785"/>
              <a:gd name="connsiteX184" fmla="*/ 3088465 w 12192000"/>
              <a:gd name="connsiteY184" fmla="*/ 5092858 h 5096785"/>
              <a:gd name="connsiteX185" fmla="*/ 3055081 w 12192000"/>
              <a:gd name="connsiteY185" fmla="*/ 5080424 h 5096785"/>
              <a:gd name="connsiteX186" fmla="*/ 3049807 w 12192000"/>
              <a:gd name="connsiteY186" fmla="*/ 5080860 h 5096785"/>
              <a:gd name="connsiteX187" fmla="*/ 3029122 w 12192000"/>
              <a:gd name="connsiteY187" fmla="*/ 5070085 h 5096785"/>
              <a:gd name="connsiteX188" fmla="*/ 3017862 w 12192000"/>
              <a:gd name="connsiteY188" fmla="*/ 5065942 h 5096785"/>
              <a:gd name="connsiteX189" fmla="*/ 3015868 w 12192000"/>
              <a:gd name="connsiteY189" fmla="*/ 5061832 h 5096785"/>
              <a:gd name="connsiteX190" fmla="*/ 2998644 w 12192000"/>
              <a:gd name="connsiteY190" fmla="*/ 5057210 h 5096785"/>
              <a:gd name="connsiteX191" fmla="*/ 2996219 w 12192000"/>
              <a:gd name="connsiteY191" fmla="*/ 5057788 h 5096785"/>
              <a:gd name="connsiteX192" fmla="*/ 2983676 w 12192000"/>
              <a:gd name="connsiteY192" fmla="*/ 5049852 h 5096785"/>
              <a:gd name="connsiteX193" fmla="*/ 2903609 w 12192000"/>
              <a:gd name="connsiteY193" fmla="*/ 4998457 h 5096785"/>
              <a:gd name="connsiteX194" fmla="*/ 2758830 w 12192000"/>
              <a:gd name="connsiteY194" fmla="*/ 4974760 h 5096785"/>
              <a:gd name="connsiteX195" fmla="*/ 2532669 w 12192000"/>
              <a:gd name="connsiteY195" fmla="*/ 4940573 h 5096785"/>
              <a:gd name="connsiteX196" fmla="*/ 2389931 w 12192000"/>
              <a:gd name="connsiteY196" fmla="*/ 4905785 h 5096785"/>
              <a:gd name="connsiteX197" fmla="*/ 2335186 w 12192000"/>
              <a:gd name="connsiteY197" fmla="*/ 4902957 h 5096785"/>
              <a:gd name="connsiteX198" fmla="*/ 2295307 w 12192000"/>
              <a:gd name="connsiteY198" fmla="*/ 4879800 h 5096785"/>
              <a:gd name="connsiteX199" fmla="*/ 2273393 w 12192000"/>
              <a:gd name="connsiteY199" fmla="*/ 4883565 h 5096785"/>
              <a:gd name="connsiteX200" fmla="*/ 2269523 w 12192000"/>
              <a:gd name="connsiteY200" fmla="*/ 4884442 h 5096785"/>
              <a:gd name="connsiteX201" fmla="*/ 2256015 w 12192000"/>
              <a:gd name="connsiteY201" fmla="*/ 4883014 h 5096785"/>
              <a:gd name="connsiteX202" fmla="*/ 2249731 w 12192000"/>
              <a:gd name="connsiteY202" fmla="*/ 4888778 h 5096785"/>
              <a:gd name="connsiteX203" fmla="*/ 2227629 w 12192000"/>
              <a:gd name="connsiteY203" fmla="*/ 4891047 h 5096785"/>
              <a:gd name="connsiteX204" fmla="*/ 2203460 w 12192000"/>
              <a:gd name="connsiteY204" fmla="*/ 4886696 h 5096785"/>
              <a:gd name="connsiteX205" fmla="*/ 2091528 w 12192000"/>
              <a:gd name="connsiteY205" fmla="*/ 4859155 h 5096785"/>
              <a:gd name="connsiteX206" fmla="*/ 2022901 w 12192000"/>
              <a:gd name="connsiteY206" fmla="*/ 4846594 h 5096785"/>
              <a:gd name="connsiteX207" fmla="*/ 1994227 w 12192000"/>
              <a:gd name="connsiteY207" fmla="*/ 4847973 h 5096785"/>
              <a:gd name="connsiteX208" fmla="*/ 1955936 w 12192000"/>
              <a:gd name="connsiteY208" fmla="*/ 4845765 h 5096785"/>
              <a:gd name="connsiteX209" fmla="*/ 1741924 w 12192000"/>
              <a:gd name="connsiteY209" fmla="*/ 4808054 h 5096785"/>
              <a:gd name="connsiteX210" fmla="*/ 1734410 w 12192000"/>
              <a:gd name="connsiteY210" fmla="*/ 4811675 h 5096785"/>
              <a:gd name="connsiteX211" fmla="*/ 1691423 w 12192000"/>
              <a:gd name="connsiteY211" fmla="*/ 4802777 h 5096785"/>
              <a:gd name="connsiteX212" fmla="*/ 1554504 w 12192000"/>
              <a:gd name="connsiteY212" fmla="*/ 4739985 h 5096785"/>
              <a:gd name="connsiteX213" fmla="*/ 1470119 w 12192000"/>
              <a:gd name="connsiteY213" fmla="*/ 4723470 h 5096785"/>
              <a:gd name="connsiteX214" fmla="*/ 1437967 w 12192000"/>
              <a:gd name="connsiteY214" fmla="*/ 4722710 h 5096785"/>
              <a:gd name="connsiteX215" fmla="*/ 1384234 w 12192000"/>
              <a:gd name="connsiteY215" fmla="*/ 4721117 h 5096785"/>
              <a:gd name="connsiteX216" fmla="*/ 1338647 w 12192000"/>
              <a:gd name="connsiteY216" fmla="*/ 4732483 h 5096785"/>
              <a:gd name="connsiteX217" fmla="*/ 1295869 w 12192000"/>
              <a:gd name="connsiteY217" fmla="*/ 4726175 h 5096785"/>
              <a:gd name="connsiteX218" fmla="*/ 1292949 w 12192000"/>
              <a:gd name="connsiteY218" fmla="*/ 4708469 h 5096785"/>
              <a:gd name="connsiteX219" fmla="*/ 1244908 w 12192000"/>
              <a:gd name="connsiteY219" fmla="*/ 4706993 h 5096785"/>
              <a:gd name="connsiteX220" fmla="*/ 1171266 w 12192000"/>
              <a:gd name="connsiteY220" fmla="*/ 4706535 h 5096785"/>
              <a:gd name="connsiteX221" fmla="*/ 1160868 w 12192000"/>
              <a:gd name="connsiteY221" fmla="*/ 4701936 h 5096785"/>
              <a:gd name="connsiteX222" fmla="*/ 1147599 w 12192000"/>
              <a:gd name="connsiteY222" fmla="*/ 4714833 h 5096785"/>
              <a:gd name="connsiteX223" fmla="*/ 1119603 w 12192000"/>
              <a:gd name="connsiteY223" fmla="*/ 4721303 h 5096785"/>
              <a:gd name="connsiteX224" fmla="*/ 997851 w 12192000"/>
              <a:gd name="connsiteY224" fmla="*/ 4722336 h 5096785"/>
              <a:gd name="connsiteX225" fmla="*/ 976455 w 12192000"/>
              <a:gd name="connsiteY225" fmla="*/ 4726407 h 5096785"/>
              <a:gd name="connsiteX226" fmla="*/ 949939 w 12192000"/>
              <a:gd name="connsiteY226" fmla="*/ 4719699 h 5096785"/>
              <a:gd name="connsiteX227" fmla="*/ 894148 w 12192000"/>
              <a:gd name="connsiteY227" fmla="*/ 4710406 h 5096785"/>
              <a:gd name="connsiteX228" fmla="*/ 857990 w 12192000"/>
              <a:gd name="connsiteY228" fmla="*/ 4696844 h 5096785"/>
              <a:gd name="connsiteX229" fmla="*/ 848649 w 12192000"/>
              <a:gd name="connsiteY229" fmla="*/ 4704021 h 5096785"/>
              <a:gd name="connsiteX230" fmla="*/ 826436 w 12192000"/>
              <a:gd name="connsiteY230" fmla="*/ 4707421 h 5096785"/>
              <a:gd name="connsiteX231" fmla="*/ 733052 w 12192000"/>
              <a:gd name="connsiteY231" fmla="*/ 4701884 h 5096785"/>
              <a:gd name="connsiteX232" fmla="*/ 716185 w 12192000"/>
              <a:gd name="connsiteY232" fmla="*/ 4703827 h 5096785"/>
              <a:gd name="connsiteX233" fmla="*/ 696663 w 12192000"/>
              <a:gd name="connsiteY233" fmla="*/ 4697420 h 5096785"/>
              <a:gd name="connsiteX234" fmla="*/ 582722 w 12192000"/>
              <a:gd name="connsiteY234" fmla="*/ 4658637 h 5096785"/>
              <a:gd name="connsiteX235" fmla="*/ 581118 w 12192000"/>
              <a:gd name="connsiteY235" fmla="*/ 4654120 h 5096785"/>
              <a:gd name="connsiteX236" fmla="*/ 546453 w 12192000"/>
              <a:gd name="connsiteY236" fmla="*/ 4652542 h 5096785"/>
              <a:gd name="connsiteX237" fmla="*/ 536773 w 12192000"/>
              <a:gd name="connsiteY237" fmla="*/ 4644609 h 5096785"/>
              <a:gd name="connsiteX238" fmla="*/ 518899 w 12192000"/>
              <a:gd name="connsiteY238" fmla="*/ 4642839 h 5096785"/>
              <a:gd name="connsiteX239" fmla="*/ 388896 w 12192000"/>
              <a:gd name="connsiteY239" fmla="*/ 4619173 h 5096785"/>
              <a:gd name="connsiteX240" fmla="*/ 366479 w 12192000"/>
              <a:gd name="connsiteY240" fmla="*/ 4618896 h 5096785"/>
              <a:gd name="connsiteX241" fmla="*/ 342781 w 12192000"/>
              <a:gd name="connsiteY241" fmla="*/ 4601239 h 5096785"/>
              <a:gd name="connsiteX242" fmla="*/ 255925 w 12192000"/>
              <a:gd name="connsiteY242" fmla="*/ 4598685 h 5096785"/>
              <a:gd name="connsiteX243" fmla="*/ 226919 w 12192000"/>
              <a:gd name="connsiteY243" fmla="*/ 4598460 h 5096785"/>
              <a:gd name="connsiteX244" fmla="*/ 213925 w 12192000"/>
              <a:gd name="connsiteY244" fmla="*/ 4597783 h 5096785"/>
              <a:gd name="connsiteX245" fmla="*/ 215196 w 12192000"/>
              <a:gd name="connsiteY245" fmla="*/ 4588576 h 5096785"/>
              <a:gd name="connsiteX246" fmla="*/ 180214 w 12192000"/>
              <a:gd name="connsiteY246" fmla="*/ 4583701 h 5096785"/>
              <a:gd name="connsiteX247" fmla="*/ 83203 w 12192000"/>
              <a:gd name="connsiteY247" fmla="*/ 4531664 h 5096785"/>
              <a:gd name="connsiteX248" fmla="*/ 4106 w 12192000"/>
              <a:gd name="connsiteY248" fmla="*/ 4517202 h 5096785"/>
              <a:gd name="connsiteX249" fmla="*/ 0 w 12192000"/>
              <a:gd name="connsiteY249" fmla="*/ 4516084 h 5096785"/>
              <a:gd name="connsiteX250" fmla="*/ 0 w 12192000"/>
              <a:gd name="connsiteY25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52021 w 12192000"/>
              <a:gd name="connsiteY81" fmla="*/ 4650379 h 5096785"/>
              <a:gd name="connsiteX82" fmla="*/ 6545925 w 12192000"/>
              <a:gd name="connsiteY82" fmla="*/ 4650675 h 5096785"/>
              <a:gd name="connsiteX83" fmla="*/ 6537822 w 12192000"/>
              <a:gd name="connsiteY83" fmla="*/ 4652769 h 5096785"/>
              <a:gd name="connsiteX84" fmla="*/ 6537743 w 12192000"/>
              <a:gd name="connsiteY84" fmla="*/ 4653068 h 5096785"/>
              <a:gd name="connsiteX85" fmla="*/ 6490057 w 12192000"/>
              <a:gd name="connsiteY85" fmla="*/ 4658624 h 5096785"/>
              <a:gd name="connsiteX86" fmla="*/ 6386800 w 12192000"/>
              <a:gd name="connsiteY86" fmla="*/ 4715431 h 5096785"/>
              <a:gd name="connsiteX87" fmla="*/ 6382703 w 12192000"/>
              <a:gd name="connsiteY87" fmla="*/ 4717930 h 5096785"/>
              <a:gd name="connsiteX88" fmla="*/ 6356495 w 12192000"/>
              <a:gd name="connsiteY88" fmla="*/ 4717843 h 5096785"/>
              <a:gd name="connsiteX89" fmla="*/ 6343628 w 12192000"/>
              <a:gd name="connsiteY89" fmla="*/ 4719161 h 5096785"/>
              <a:gd name="connsiteX90" fmla="*/ 6338605 w 12192000"/>
              <a:gd name="connsiteY90" fmla="*/ 4716723 h 5096785"/>
              <a:gd name="connsiteX91" fmla="*/ 6320318 w 12192000"/>
              <a:gd name="connsiteY91" fmla="*/ 4720095 h 5096785"/>
              <a:gd name="connsiteX92" fmla="*/ 6318742 w 12192000"/>
              <a:gd name="connsiteY92" fmla="*/ 4721541 h 5096785"/>
              <a:gd name="connsiteX93" fmla="*/ 6301708 w 12192000"/>
              <a:gd name="connsiteY93" fmla="*/ 4720380 h 5096785"/>
              <a:gd name="connsiteX94" fmla="*/ 6285082 w 12192000"/>
              <a:gd name="connsiteY94" fmla="*/ 4714639 h 5096785"/>
              <a:gd name="connsiteX95" fmla="*/ 6136936 w 12192000"/>
              <a:gd name="connsiteY95" fmla="*/ 4758246 h 5096785"/>
              <a:gd name="connsiteX96" fmla="*/ 5988578 w 12192000"/>
              <a:gd name="connsiteY96" fmla="*/ 4754427 h 5096785"/>
              <a:gd name="connsiteX97" fmla="*/ 5908701 w 12192000"/>
              <a:gd name="connsiteY97" fmla="*/ 4779160 h 5096785"/>
              <a:gd name="connsiteX98" fmla="*/ 5892219 w 12192000"/>
              <a:gd name="connsiteY98" fmla="*/ 4807892 h 5096785"/>
              <a:gd name="connsiteX99" fmla="*/ 5683612 w 12192000"/>
              <a:gd name="connsiteY99" fmla="*/ 4848770 h 5096785"/>
              <a:gd name="connsiteX100" fmla="*/ 5635111 w 12192000"/>
              <a:gd name="connsiteY100" fmla="*/ 4868888 h 5096785"/>
              <a:gd name="connsiteX101" fmla="*/ 5582652 w 12192000"/>
              <a:gd name="connsiteY101" fmla="*/ 4866836 h 5096785"/>
              <a:gd name="connsiteX102" fmla="*/ 5567213 w 12192000"/>
              <a:gd name="connsiteY102" fmla="*/ 4878769 h 5096785"/>
              <a:gd name="connsiteX103" fmla="*/ 5564659 w 12192000"/>
              <a:gd name="connsiteY103" fmla="*/ 4881042 h 5096785"/>
              <a:gd name="connsiteX104" fmla="*/ 5552102 w 12192000"/>
              <a:gd name="connsiteY104" fmla="*/ 4885426 h 5096785"/>
              <a:gd name="connsiteX105" fmla="*/ 5551475 w 12192000"/>
              <a:gd name="connsiteY105" fmla="*/ 4892560 h 5096785"/>
              <a:gd name="connsiteX106" fmla="*/ 5534664 w 12192000"/>
              <a:gd name="connsiteY106" fmla="*/ 4903385 h 5096785"/>
              <a:gd name="connsiteX107" fmla="*/ 5510737 w 12192000"/>
              <a:gd name="connsiteY107" fmla="*/ 4909807 h 5096785"/>
              <a:gd name="connsiteX108" fmla="*/ 5393901 w 12192000"/>
              <a:gd name="connsiteY108" fmla="*/ 4933709 h 5096785"/>
              <a:gd name="connsiteX109" fmla="*/ 5325782 w 12192000"/>
              <a:gd name="connsiteY109" fmla="*/ 4951789 h 5096785"/>
              <a:gd name="connsiteX110" fmla="*/ 5302703 w 12192000"/>
              <a:gd name="connsiteY110" fmla="*/ 4964590 h 5096785"/>
              <a:gd name="connsiteX111" fmla="*/ 5268591 w 12192000"/>
              <a:gd name="connsiteY111" fmla="*/ 4978479 h 5096785"/>
              <a:gd name="connsiteX112" fmla="*/ 5210559 w 12192000"/>
              <a:gd name="connsiteY112" fmla="*/ 5007585 h 5096785"/>
              <a:gd name="connsiteX113" fmla="*/ 5177597 w 12192000"/>
              <a:gd name="connsiteY113" fmla="*/ 5015926 h 5096785"/>
              <a:gd name="connsiteX114" fmla="*/ 5160569 w 12192000"/>
              <a:gd name="connsiteY114" fmla="*/ 5025681 h 5096785"/>
              <a:gd name="connsiteX115" fmla="*/ 5152748 w 12192000"/>
              <a:gd name="connsiteY115" fmla="*/ 5026569 h 5096785"/>
              <a:gd name="connsiteX116" fmla="*/ 5127678 w 12192000"/>
              <a:gd name="connsiteY116" fmla="*/ 5032947 h 5096785"/>
              <a:gd name="connsiteX117" fmla="*/ 5113147 w 12192000"/>
              <a:gd name="connsiteY117" fmla="*/ 5035818 h 5096785"/>
              <a:gd name="connsiteX118" fmla="*/ 5107301 w 12192000"/>
              <a:gd name="connsiteY118" fmla="*/ 5036672 h 5096785"/>
              <a:gd name="connsiteX119" fmla="*/ 5093215 w 12192000"/>
              <a:gd name="connsiteY119" fmla="*/ 5032880 h 5096785"/>
              <a:gd name="connsiteX120" fmla="*/ 5077058 w 12192000"/>
              <a:gd name="connsiteY120" fmla="*/ 5038681 h 5096785"/>
              <a:gd name="connsiteX121" fmla="*/ 5057349 w 12192000"/>
              <a:gd name="connsiteY121" fmla="*/ 5036015 h 5096785"/>
              <a:gd name="connsiteX122" fmla="*/ 5053945 w 12192000"/>
              <a:gd name="connsiteY122" fmla="*/ 5041952 h 5096785"/>
              <a:gd name="connsiteX123" fmla="*/ 5040021 w 12192000"/>
              <a:gd name="connsiteY123" fmla="*/ 5050052 h 5096785"/>
              <a:gd name="connsiteX124" fmla="*/ 5025913 w 12192000"/>
              <a:gd name="connsiteY124" fmla="*/ 5046535 h 5096785"/>
              <a:gd name="connsiteX125" fmla="*/ 4998218 w 12192000"/>
              <a:gd name="connsiteY125" fmla="*/ 5048065 h 5096785"/>
              <a:gd name="connsiteX126" fmla="*/ 4991008 w 12192000"/>
              <a:gd name="connsiteY126" fmla="*/ 5050439 h 5096785"/>
              <a:gd name="connsiteX127" fmla="*/ 4963503 w 12192000"/>
              <a:gd name="connsiteY127" fmla="*/ 5047575 h 5096785"/>
              <a:gd name="connsiteX128" fmla="*/ 4921053 w 12192000"/>
              <a:gd name="connsiteY128" fmla="*/ 5048925 h 5096785"/>
              <a:gd name="connsiteX129" fmla="*/ 4873420 w 12192000"/>
              <a:gd name="connsiteY129" fmla="*/ 5054929 h 5096785"/>
              <a:gd name="connsiteX130" fmla="*/ 4858825 w 12192000"/>
              <a:gd name="connsiteY130" fmla="*/ 5051329 h 5096785"/>
              <a:gd name="connsiteX131" fmla="*/ 4769340 w 12192000"/>
              <a:gd name="connsiteY131" fmla="*/ 5053090 h 5096785"/>
              <a:gd name="connsiteX132" fmla="*/ 4744152 w 12192000"/>
              <a:gd name="connsiteY132" fmla="*/ 5053391 h 5096785"/>
              <a:gd name="connsiteX133" fmla="*/ 4723556 w 12192000"/>
              <a:gd name="connsiteY133" fmla="*/ 5059633 h 5096785"/>
              <a:gd name="connsiteX134" fmla="*/ 4719699 w 12192000"/>
              <a:gd name="connsiteY134" fmla="*/ 5066298 h 5096785"/>
              <a:gd name="connsiteX135" fmla="*/ 4706016 w 12192000"/>
              <a:gd name="connsiteY135" fmla="*/ 5067422 h 5096785"/>
              <a:gd name="connsiteX136" fmla="*/ 4702593 w 12192000"/>
              <a:gd name="connsiteY136" fmla="*/ 5068973 h 5096785"/>
              <a:gd name="connsiteX137" fmla="*/ 4682766 w 12192000"/>
              <a:gd name="connsiteY137" fmla="*/ 5076609 h 5096785"/>
              <a:gd name="connsiteX138" fmla="*/ 4634960 w 12192000"/>
              <a:gd name="connsiteY138" fmla="*/ 5061852 h 5096785"/>
              <a:gd name="connsiteX139" fmla="*/ 4580645 w 12192000"/>
              <a:gd name="connsiteY139" fmla="*/ 5069246 h 5096785"/>
              <a:gd name="connsiteX140" fmla="*/ 4368005 w 12192000"/>
              <a:gd name="connsiteY140" fmla="*/ 5057426 h 5096785"/>
              <a:gd name="connsiteX141" fmla="*/ 4339489 w 12192000"/>
              <a:gd name="connsiteY141" fmla="*/ 5080858 h 5096785"/>
              <a:gd name="connsiteX142" fmla="*/ 4253895 w 12192000"/>
              <a:gd name="connsiteY142" fmla="*/ 5085008 h 5096785"/>
              <a:gd name="connsiteX143" fmla="*/ 4117780 w 12192000"/>
              <a:gd name="connsiteY143" fmla="*/ 5045175 h 5096785"/>
              <a:gd name="connsiteX144" fmla="*/ 3960074 w 12192000"/>
              <a:gd name="connsiteY144" fmla="*/ 5050708 h 5096785"/>
              <a:gd name="connsiteX145" fmla="*/ 3947260 w 12192000"/>
              <a:gd name="connsiteY145" fmla="*/ 5041167 h 5096785"/>
              <a:gd name="connsiteX146" fmla="*/ 3931969 w 12192000"/>
              <a:gd name="connsiteY146" fmla="*/ 5035902 h 5096785"/>
              <a:gd name="connsiteX147" fmla="*/ 3929836 w 12192000"/>
              <a:gd name="connsiteY147" fmla="*/ 5036901 h 5096785"/>
              <a:gd name="connsiteX148" fmla="*/ 3911296 w 12192000"/>
              <a:gd name="connsiteY148" fmla="*/ 5035663 h 5096785"/>
              <a:gd name="connsiteX149" fmla="*/ 3907746 w 12192000"/>
              <a:gd name="connsiteY149" fmla="*/ 5032107 h 5096785"/>
              <a:gd name="connsiteX150" fmla="*/ 3895182 w 12192000"/>
              <a:gd name="connsiteY150" fmla="*/ 5030229 h 5096785"/>
              <a:gd name="connsiteX151" fmla="*/ 3870866 w 12192000"/>
              <a:gd name="connsiteY151" fmla="*/ 5023753 h 5096785"/>
              <a:gd name="connsiteX152" fmla="*/ 3865913 w 12192000"/>
              <a:gd name="connsiteY152" fmla="*/ 5025143 h 5096785"/>
              <a:gd name="connsiteX153" fmla="*/ 3828606 w 12192000"/>
              <a:gd name="connsiteY153" fmla="*/ 5019426 h 5096785"/>
              <a:gd name="connsiteX154" fmla="*/ 3827901 w 12192000"/>
              <a:gd name="connsiteY154" fmla="*/ 5020583 h 5096785"/>
              <a:gd name="connsiteX155" fmla="*/ 3816543 w 12192000"/>
              <a:gd name="connsiteY155" fmla="*/ 5024366 h 5096785"/>
              <a:gd name="connsiteX156" fmla="*/ 3795278 w 12192000"/>
              <a:gd name="connsiteY156" fmla="*/ 5028779 h 5096785"/>
              <a:gd name="connsiteX157" fmla="*/ 3743858 w 12192000"/>
              <a:gd name="connsiteY157" fmla="*/ 5054237 h 5096785"/>
              <a:gd name="connsiteX158" fmla="*/ 3704945 w 12192000"/>
              <a:gd name="connsiteY158" fmla="*/ 5048413 h 5096785"/>
              <a:gd name="connsiteX159" fmla="*/ 3696992 w 12192000"/>
              <a:gd name="connsiteY159" fmla="*/ 5047914 h 5096785"/>
              <a:gd name="connsiteX160" fmla="*/ 3696780 w 12192000"/>
              <a:gd name="connsiteY160" fmla="*/ 5048181 h 5096785"/>
              <a:gd name="connsiteX161" fmla="*/ 3688290 w 12192000"/>
              <a:gd name="connsiteY161" fmla="*/ 5048204 h 5096785"/>
              <a:gd name="connsiteX162" fmla="*/ 3682486 w 12192000"/>
              <a:gd name="connsiteY162" fmla="*/ 5047000 h 5096785"/>
              <a:gd name="connsiteX163" fmla="*/ 3667056 w 12192000"/>
              <a:gd name="connsiteY163" fmla="*/ 5046030 h 5096785"/>
              <a:gd name="connsiteX164" fmla="*/ 3661403 w 12192000"/>
              <a:gd name="connsiteY164" fmla="*/ 5047537 h 5096785"/>
              <a:gd name="connsiteX165" fmla="*/ 3658673 w 12192000"/>
              <a:gd name="connsiteY165" fmla="*/ 5050790 h 5096785"/>
              <a:gd name="connsiteX166" fmla="*/ 3657333 w 12192000"/>
              <a:gd name="connsiteY166" fmla="*/ 5050325 h 5096785"/>
              <a:gd name="connsiteX167" fmla="*/ 3626778 w 12192000"/>
              <a:gd name="connsiteY167" fmla="*/ 5057882 h 5096785"/>
              <a:gd name="connsiteX168" fmla="*/ 3560067 w 12192000"/>
              <a:gd name="connsiteY168" fmla="*/ 5064266 h 5096785"/>
              <a:gd name="connsiteX169" fmla="*/ 3522641 w 12192000"/>
              <a:gd name="connsiteY169" fmla="*/ 5063654 h 5096785"/>
              <a:gd name="connsiteX170" fmla="*/ 3419275 w 12192000"/>
              <a:gd name="connsiteY170" fmla="*/ 5066646 h 5096785"/>
              <a:gd name="connsiteX171" fmla="*/ 3314869 w 12192000"/>
              <a:gd name="connsiteY171" fmla="*/ 5073197 h 5096785"/>
              <a:gd name="connsiteX172" fmla="*/ 3259088 w 12192000"/>
              <a:gd name="connsiteY172" fmla="*/ 5096363 h 5096785"/>
              <a:gd name="connsiteX173" fmla="*/ 3253104 w 12192000"/>
              <a:gd name="connsiteY173" fmla="*/ 5096785 h 5096785"/>
              <a:gd name="connsiteX174" fmla="*/ 3238751 w 12192000"/>
              <a:gd name="connsiteY174" fmla="*/ 5092996 h 5096785"/>
              <a:gd name="connsiteX175" fmla="*/ 3233681 w 12192000"/>
              <a:gd name="connsiteY175" fmla="*/ 5090758 h 5096785"/>
              <a:gd name="connsiteX176" fmla="*/ 3225562 w 12192000"/>
              <a:gd name="connsiteY176" fmla="*/ 5089215 h 5096785"/>
              <a:gd name="connsiteX177" fmla="*/ 3225260 w 12192000"/>
              <a:gd name="connsiteY177" fmla="*/ 5089437 h 5096785"/>
              <a:gd name="connsiteX178" fmla="*/ 3217859 w 12192000"/>
              <a:gd name="connsiteY178" fmla="*/ 5087484 h 5096785"/>
              <a:gd name="connsiteX179" fmla="*/ 3182980 w 12192000"/>
              <a:gd name="connsiteY179" fmla="*/ 5074650 h 5096785"/>
              <a:gd name="connsiteX180" fmla="*/ 3123938 w 12192000"/>
              <a:gd name="connsiteY180" fmla="*/ 5089912 h 5096785"/>
              <a:gd name="connsiteX181" fmla="*/ 3101912 w 12192000"/>
              <a:gd name="connsiteY181" fmla="*/ 5090281 h 5096785"/>
              <a:gd name="connsiteX182" fmla="*/ 3089591 w 12192000"/>
              <a:gd name="connsiteY182" fmla="*/ 5091865 h 5096785"/>
              <a:gd name="connsiteX183" fmla="*/ 3088465 w 12192000"/>
              <a:gd name="connsiteY183" fmla="*/ 5092858 h 5096785"/>
              <a:gd name="connsiteX184" fmla="*/ 3055081 w 12192000"/>
              <a:gd name="connsiteY184" fmla="*/ 5080424 h 5096785"/>
              <a:gd name="connsiteX185" fmla="*/ 3049807 w 12192000"/>
              <a:gd name="connsiteY185" fmla="*/ 5080860 h 5096785"/>
              <a:gd name="connsiteX186" fmla="*/ 3029122 w 12192000"/>
              <a:gd name="connsiteY186" fmla="*/ 5070085 h 5096785"/>
              <a:gd name="connsiteX187" fmla="*/ 3017862 w 12192000"/>
              <a:gd name="connsiteY187" fmla="*/ 5065942 h 5096785"/>
              <a:gd name="connsiteX188" fmla="*/ 3015868 w 12192000"/>
              <a:gd name="connsiteY188" fmla="*/ 5061832 h 5096785"/>
              <a:gd name="connsiteX189" fmla="*/ 2998644 w 12192000"/>
              <a:gd name="connsiteY189" fmla="*/ 5057210 h 5096785"/>
              <a:gd name="connsiteX190" fmla="*/ 2996219 w 12192000"/>
              <a:gd name="connsiteY190" fmla="*/ 5057788 h 5096785"/>
              <a:gd name="connsiteX191" fmla="*/ 2983676 w 12192000"/>
              <a:gd name="connsiteY191" fmla="*/ 5049852 h 5096785"/>
              <a:gd name="connsiteX192" fmla="*/ 2903609 w 12192000"/>
              <a:gd name="connsiteY192" fmla="*/ 4998457 h 5096785"/>
              <a:gd name="connsiteX193" fmla="*/ 2758830 w 12192000"/>
              <a:gd name="connsiteY193" fmla="*/ 4974760 h 5096785"/>
              <a:gd name="connsiteX194" fmla="*/ 2532669 w 12192000"/>
              <a:gd name="connsiteY194" fmla="*/ 4940573 h 5096785"/>
              <a:gd name="connsiteX195" fmla="*/ 2389931 w 12192000"/>
              <a:gd name="connsiteY195" fmla="*/ 4905785 h 5096785"/>
              <a:gd name="connsiteX196" fmla="*/ 2335186 w 12192000"/>
              <a:gd name="connsiteY196" fmla="*/ 4902957 h 5096785"/>
              <a:gd name="connsiteX197" fmla="*/ 2295307 w 12192000"/>
              <a:gd name="connsiteY197" fmla="*/ 4879800 h 5096785"/>
              <a:gd name="connsiteX198" fmla="*/ 2273393 w 12192000"/>
              <a:gd name="connsiteY198" fmla="*/ 4883565 h 5096785"/>
              <a:gd name="connsiteX199" fmla="*/ 2269523 w 12192000"/>
              <a:gd name="connsiteY199" fmla="*/ 4884442 h 5096785"/>
              <a:gd name="connsiteX200" fmla="*/ 2256015 w 12192000"/>
              <a:gd name="connsiteY200" fmla="*/ 4883014 h 5096785"/>
              <a:gd name="connsiteX201" fmla="*/ 2249731 w 12192000"/>
              <a:gd name="connsiteY201" fmla="*/ 4888778 h 5096785"/>
              <a:gd name="connsiteX202" fmla="*/ 2227629 w 12192000"/>
              <a:gd name="connsiteY202" fmla="*/ 4891047 h 5096785"/>
              <a:gd name="connsiteX203" fmla="*/ 2203460 w 12192000"/>
              <a:gd name="connsiteY203" fmla="*/ 4886696 h 5096785"/>
              <a:gd name="connsiteX204" fmla="*/ 2091528 w 12192000"/>
              <a:gd name="connsiteY204" fmla="*/ 4859155 h 5096785"/>
              <a:gd name="connsiteX205" fmla="*/ 2022901 w 12192000"/>
              <a:gd name="connsiteY205" fmla="*/ 4846594 h 5096785"/>
              <a:gd name="connsiteX206" fmla="*/ 1994227 w 12192000"/>
              <a:gd name="connsiteY206" fmla="*/ 4847973 h 5096785"/>
              <a:gd name="connsiteX207" fmla="*/ 1955936 w 12192000"/>
              <a:gd name="connsiteY207" fmla="*/ 4845765 h 5096785"/>
              <a:gd name="connsiteX208" fmla="*/ 1741924 w 12192000"/>
              <a:gd name="connsiteY208" fmla="*/ 4808054 h 5096785"/>
              <a:gd name="connsiteX209" fmla="*/ 1734410 w 12192000"/>
              <a:gd name="connsiteY209" fmla="*/ 4811675 h 5096785"/>
              <a:gd name="connsiteX210" fmla="*/ 1691423 w 12192000"/>
              <a:gd name="connsiteY210" fmla="*/ 4802777 h 5096785"/>
              <a:gd name="connsiteX211" fmla="*/ 1554504 w 12192000"/>
              <a:gd name="connsiteY211" fmla="*/ 4739985 h 5096785"/>
              <a:gd name="connsiteX212" fmla="*/ 1470119 w 12192000"/>
              <a:gd name="connsiteY212" fmla="*/ 4723470 h 5096785"/>
              <a:gd name="connsiteX213" fmla="*/ 1437967 w 12192000"/>
              <a:gd name="connsiteY213" fmla="*/ 4722710 h 5096785"/>
              <a:gd name="connsiteX214" fmla="*/ 1384234 w 12192000"/>
              <a:gd name="connsiteY214" fmla="*/ 4721117 h 5096785"/>
              <a:gd name="connsiteX215" fmla="*/ 1338647 w 12192000"/>
              <a:gd name="connsiteY215" fmla="*/ 4732483 h 5096785"/>
              <a:gd name="connsiteX216" fmla="*/ 1295869 w 12192000"/>
              <a:gd name="connsiteY216" fmla="*/ 4726175 h 5096785"/>
              <a:gd name="connsiteX217" fmla="*/ 1292949 w 12192000"/>
              <a:gd name="connsiteY217" fmla="*/ 4708469 h 5096785"/>
              <a:gd name="connsiteX218" fmla="*/ 1244908 w 12192000"/>
              <a:gd name="connsiteY218" fmla="*/ 4706993 h 5096785"/>
              <a:gd name="connsiteX219" fmla="*/ 1171266 w 12192000"/>
              <a:gd name="connsiteY219" fmla="*/ 4706535 h 5096785"/>
              <a:gd name="connsiteX220" fmla="*/ 1160868 w 12192000"/>
              <a:gd name="connsiteY220" fmla="*/ 4701936 h 5096785"/>
              <a:gd name="connsiteX221" fmla="*/ 1147599 w 12192000"/>
              <a:gd name="connsiteY221" fmla="*/ 4714833 h 5096785"/>
              <a:gd name="connsiteX222" fmla="*/ 1119603 w 12192000"/>
              <a:gd name="connsiteY222" fmla="*/ 4721303 h 5096785"/>
              <a:gd name="connsiteX223" fmla="*/ 997851 w 12192000"/>
              <a:gd name="connsiteY223" fmla="*/ 4722336 h 5096785"/>
              <a:gd name="connsiteX224" fmla="*/ 976455 w 12192000"/>
              <a:gd name="connsiteY224" fmla="*/ 4726407 h 5096785"/>
              <a:gd name="connsiteX225" fmla="*/ 949939 w 12192000"/>
              <a:gd name="connsiteY225" fmla="*/ 4719699 h 5096785"/>
              <a:gd name="connsiteX226" fmla="*/ 894148 w 12192000"/>
              <a:gd name="connsiteY226" fmla="*/ 4710406 h 5096785"/>
              <a:gd name="connsiteX227" fmla="*/ 857990 w 12192000"/>
              <a:gd name="connsiteY227" fmla="*/ 4696844 h 5096785"/>
              <a:gd name="connsiteX228" fmla="*/ 848649 w 12192000"/>
              <a:gd name="connsiteY228" fmla="*/ 4704021 h 5096785"/>
              <a:gd name="connsiteX229" fmla="*/ 826436 w 12192000"/>
              <a:gd name="connsiteY229" fmla="*/ 4707421 h 5096785"/>
              <a:gd name="connsiteX230" fmla="*/ 733052 w 12192000"/>
              <a:gd name="connsiteY230" fmla="*/ 4701884 h 5096785"/>
              <a:gd name="connsiteX231" fmla="*/ 716185 w 12192000"/>
              <a:gd name="connsiteY231" fmla="*/ 4703827 h 5096785"/>
              <a:gd name="connsiteX232" fmla="*/ 696663 w 12192000"/>
              <a:gd name="connsiteY232" fmla="*/ 4697420 h 5096785"/>
              <a:gd name="connsiteX233" fmla="*/ 582722 w 12192000"/>
              <a:gd name="connsiteY233" fmla="*/ 4658637 h 5096785"/>
              <a:gd name="connsiteX234" fmla="*/ 581118 w 12192000"/>
              <a:gd name="connsiteY234" fmla="*/ 4654120 h 5096785"/>
              <a:gd name="connsiteX235" fmla="*/ 546453 w 12192000"/>
              <a:gd name="connsiteY235" fmla="*/ 4652542 h 5096785"/>
              <a:gd name="connsiteX236" fmla="*/ 536773 w 12192000"/>
              <a:gd name="connsiteY236" fmla="*/ 4644609 h 5096785"/>
              <a:gd name="connsiteX237" fmla="*/ 518899 w 12192000"/>
              <a:gd name="connsiteY237" fmla="*/ 4642839 h 5096785"/>
              <a:gd name="connsiteX238" fmla="*/ 388896 w 12192000"/>
              <a:gd name="connsiteY238" fmla="*/ 4619173 h 5096785"/>
              <a:gd name="connsiteX239" fmla="*/ 366479 w 12192000"/>
              <a:gd name="connsiteY239" fmla="*/ 4618896 h 5096785"/>
              <a:gd name="connsiteX240" fmla="*/ 342781 w 12192000"/>
              <a:gd name="connsiteY240" fmla="*/ 4601239 h 5096785"/>
              <a:gd name="connsiteX241" fmla="*/ 255925 w 12192000"/>
              <a:gd name="connsiteY241" fmla="*/ 4598685 h 5096785"/>
              <a:gd name="connsiteX242" fmla="*/ 226919 w 12192000"/>
              <a:gd name="connsiteY242" fmla="*/ 4598460 h 5096785"/>
              <a:gd name="connsiteX243" fmla="*/ 213925 w 12192000"/>
              <a:gd name="connsiteY243" fmla="*/ 4597783 h 5096785"/>
              <a:gd name="connsiteX244" fmla="*/ 215196 w 12192000"/>
              <a:gd name="connsiteY244" fmla="*/ 4588576 h 5096785"/>
              <a:gd name="connsiteX245" fmla="*/ 180214 w 12192000"/>
              <a:gd name="connsiteY245" fmla="*/ 4583701 h 5096785"/>
              <a:gd name="connsiteX246" fmla="*/ 83203 w 12192000"/>
              <a:gd name="connsiteY246" fmla="*/ 4531664 h 5096785"/>
              <a:gd name="connsiteX247" fmla="*/ 4106 w 12192000"/>
              <a:gd name="connsiteY247" fmla="*/ 4517202 h 5096785"/>
              <a:gd name="connsiteX248" fmla="*/ 0 w 12192000"/>
              <a:gd name="connsiteY248" fmla="*/ 4516084 h 5096785"/>
              <a:gd name="connsiteX249" fmla="*/ 0 w 12192000"/>
              <a:gd name="connsiteY24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574528 w 12192000"/>
              <a:gd name="connsiteY77" fmla="*/ 4641155 h 5096785"/>
              <a:gd name="connsiteX78" fmla="*/ 6573036 w 12192000"/>
              <a:gd name="connsiteY78" fmla="*/ 4641049 h 5096785"/>
              <a:gd name="connsiteX79" fmla="*/ 6571920 w 12192000"/>
              <a:gd name="connsiteY79" fmla="*/ 4644739 h 5096785"/>
              <a:gd name="connsiteX80" fmla="*/ 6552021 w 12192000"/>
              <a:gd name="connsiteY80" fmla="*/ 4650379 h 5096785"/>
              <a:gd name="connsiteX81" fmla="*/ 6545925 w 12192000"/>
              <a:gd name="connsiteY81" fmla="*/ 4650675 h 5096785"/>
              <a:gd name="connsiteX82" fmla="*/ 6537822 w 12192000"/>
              <a:gd name="connsiteY82" fmla="*/ 4652769 h 5096785"/>
              <a:gd name="connsiteX83" fmla="*/ 6537743 w 12192000"/>
              <a:gd name="connsiteY83" fmla="*/ 4653068 h 5096785"/>
              <a:gd name="connsiteX84" fmla="*/ 6490057 w 12192000"/>
              <a:gd name="connsiteY84" fmla="*/ 4658624 h 5096785"/>
              <a:gd name="connsiteX85" fmla="*/ 6386800 w 12192000"/>
              <a:gd name="connsiteY85" fmla="*/ 4715431 h 5096785"/>
              <a:gd name="connsiteX86" fmla="*/ 6382703 w 12192000"/>
              <a:gd name="connsiteY86" fmla="*/ 4717930 h 5096785"/>
              <a:gd name="connsiteX87" fmla="*/ 6356495 w 12192000"/>
              <a:gd name="connsiteY87" fmla="*/ 4717843 h 5096785"/>
              <a:gd name="connsiteX88" fmla="*/ 6343628 w 12192000"/>
              <a:gd name="connsiteY88" fmla="*/ 4719161 h 5096785"/>
              <a:gd name="connsiteX89" fmla="*/ 6338605 w 12192000"/>
              <a:gd name="connsiteY89" fmla="*/ 4716723 h 5096785"/>
              <a:gd name="connsiteX90" fmla="*/ 6320318 w 12192000"/>
              <a:gd name="connsiteY90" fmla="*/ 4720095 h 5096785"/>
              <a:gd name="connsiteX91" fmla="*/ 6318742 w 12192000"/>
              <a:gd name="connsiteY91" fmla="*/ 4721541 h 5096785"/>
              <a:gd name="connsiteX92" fmla="*/ 6301708 w 12192000"/>
              <a:gd name="connsiteY92" fmla="*/ 4720380 h 5096785"/>
              <a:gd name="connsiteX93" fmla="*/ 6285082 w 12192000"/>
              <a:gd name="connsiteY93" fmla="*/ 4714639 h 5096785"/>
              <a:gd name="connsiteX94" fmla="*/ 6136936 w 12192000"/>
              <a:gd name="connsiteY94" fmla="*/ 4758246 h 5096785"/>
              <a:gd name="connsiteX95" fmla="*/ 5988578 w 12192000"/>
              <a:gd name="connsiteY95" fmla="*/ 4754427 h 5096785"/>
              <a:gd name="connsiteX96" fmla="*/ 5908701 w 12192000"/>
              <a:gd name="connsiteY96" fmla="*/ 4779160 h 5096785"/>
              <a:gd name="connsiteX97" fmla="*/ 5892219 w 12192000"/>
              <a:gd name="connsiteY97" fmla="*/ 4807892 h 5096785"/>
              <a:gd name="connsiteX98" fmla="*/ 5683612 w 12192000"/>
              <a:gd name="connsiteY98" fmla="*/ 4848770 h 5096785"/>
              <a:gd name="connsiteX99" fmla="*/ 5635111 w 12192000"/>
              <a:gd name="connsiteY99" fmla="*/ 4868888 h 5096785"/>
              <a:gd name="connsiteX100" fmla="*/ 5582652 w 12192000"/>
              <a:gd name="connsiteY100" fmla="*/ 4866836 h 5096785"/>
              <a:gd name="connsiteX101" fmla="*/ 5567213 w 12192000"/>
              <a:gd name="connsiteY101" fmla="*/ 4878769 h 5096785"/>
              <a:gd name="connsiteX102" fmla="*/ 5564659 w 12192000"/>
              <a:gd name="connsiteY102" fmla="*/ 4881042 h 5096785"/>
              <a:gd name="connsiteX103" fmla="*/ 5552102 w 12192000"/>
              <a:gd name="connsiteY103" fmla="*/ 4885426 h 5096785"/>
              <a:gd name="connsiteX104" fmla="*/ 5551475 w 12192000"/>
              <a:gd name="connsiteY104" fmla="*/ 4892560 h 5096785"/>
              <a:gd name="connsiteX105" fmla="*/ 5534664 w 12192000"/>
              <a:gd name="connsiteY105" fmla="*/ 4903385 h 5096785"/>
              <a:gd name="connsiteX106" fmla="*/ 5510737 w 12192000"/>
              <a:gd name="connsiteY106" fmla="*/ 4909807 h 5096785"/>
              <a:gd name="connsiteX107" fmla="*/ 5393901 w 12192000"/>
              <a:gd name="connsiteY107" fmla="*/ 4933709 h 5096785"/>
              <a:gd name="connsiteX108" fmla="*/ 5325782 w 12192000"/>
              <a:gd name="connsiteY108" fmla="*/ 4951789 h 5096785"/>
              <a:gd name="connsiteX109" fmla="*/ 5302703 w 12192000"/>
              <a:gd name="connsiteY109" fmla="*/ 4964590 h 5096785"/>
              <a:gd name="connsiteX110" fmla="*/ 5268591 w 12192000"/>
              <a:gd name="connsiteY110" fmla="*/ 4978479 h 5096785"/>
              <a:gd name="connsiteX111" fmla="*/ 5210559 w 12192000"/>
              <a:gd name="connsiteY111" fmla="*/ 5007585 h 5096785"/>
              <a:gd name="connsiteX112" fmla="*/ 5177597 w 12192000"/>
              <a:gd name="connsiteY112" fmla="*/ 5015926 h 5096785"/>
              <a:gd name="connsiteX113" fmla="*/ 5160569 w 12192000"/>
              <a:gd name="connsiteY113" fmla="*/ 5025681 h 5096785"/>
              <a:gd name="connsiteX114" fmla="*/ 5152748 w 12192000"/>
              <a:gd name="connsiteY114" fmla="*/ 5026569 h 5096785"/>
              <a:gd name="connsiteX115" fmla="*/ 5127678 w 12192000"/>
              <a:gd name="connsiteY115" fmla="*/ 5032947 h 5096785"/>
              <a:gd name="connsiteX116" fmla="*/ 5113147 w 12192000"/>
              <a:gd name="connsiteY116" fmla="*/ 5035818 h 5096785"/>
              <a:gd name="connsiteX117" fmla="*/ 5107301 w 12192000"/>
              <a:gd name="connsiteY117" fmla="*/ 5036672 h 5096785"/>
              <a:gd name="connsiteX118" fmla="*/ 5093215 w 12192000"/>
              <a:gd name="connsiteY118" fmla="*/ 5032880 h 5096785"/>
              <a:gd name="connsiteX119" fmla="*/ 5077058 w 12192000"/>
              <a:gd name="connsiteY119" fmla="*/ 5038681 h 5096785"/>
              <a:gd name="connsiteX120" fmla="*/ 5057349 w 12192000"/>
              <a:gd name="connsiteY120" fmla="*/ 5036015 h 5096785"/>
              <a:gd name="connsiteX121" fmla="*/ 5053945 w 12192000"/>
              <a:gd name="connsiteY121" fmla="*/ 5041952 h 5096785"/>
              <a:gd name="connsiteX122" fmla="*/ 5040021 w 12192000"/>
              <a:gd name="connsiteY122" fmla="*/ 5050052 h 5096785"/>
              <a:gd name="connsiteX123" fmla="*/ 5025913 w 12192000"/>
              <a:gd name="connsiteY123" fmla="*/ 5046535 h 5096785"/>
              <a:gd name="connsiteX124" fmla="*/ 4998218 w 12192000"/>
              <a:gd name="connsiteY124" fmla="*/ 5048065 h 5096785"/>
              <a:gd name="connsiteX125" fmla="*/ 4991008 w 12192000"/>
              <a:gd name="connsiteY125" fmla="*/ 5050439 h 5096785"/>
              <a:gd name="connsiteX126" fmla="*/ 4963503 w 12192000"/>
              <a:gd name="connsiteY126" fmla="*/ 5047575 h 5096785"/>
              <a:gd name="connsiteX127" fmla="*/ 4921053 w 12192000"/>
              <a:gd name="connsiteY127" fmla="*/ 5048925 h 5096785"/>
              <a:gd name="connsiteX128" fmla="*/ 4873420 w 12192000"/>
              <a:gd name="connsiteY128" fmla="*/ 5054929 h 5096785"/>
              <a:gd name="connsiteX129" fmla="*/ 4858825 w 12192000"/>
              <a:gd name="connsiteY129" fmla="*/ 5051329 h 5096785"/>
              <a:gd name="connsiteX130" fmla="*/ 4769340 w 12192000"/>
              <a:gd name="connsiteY130" fmla="*/ 5053090 h 5096785"/>
              <a:gd name="connsiteX131" fmla="*/ 4744152 w 12192000"/>
              <a:gd name="connsiteY131" fmla="*/ 5053391 h 5096785"/>
              <a:gd name="connsiteX132" fmla="*/ 4723556 w 12192000"/>
              <a:gd name="connsiteY132" fmla="*/ 5059633 h 5096785"/>
              <a:gd name="connsiteX133" fmla="*/ 4719699 w 12192000"/>
              <a:gd name="connsiteY133" fmla="*/ 5066298 h 5096785"/>
              <a:gd name="connsiteX134" fmla="*/ 4706016 w 12192000"/>
              <a:gd name="connsiteY134" fmla="*/ 5067422 h 5096785"/>
              <a:gd name="connsiteX135" fmla="*/ 4702593 w 12192000"/>
              <a:gd name="connsiteY135" fmla="*/ 5068973 h 5096785"/>
              <a:gd name="connsiteX136" fmla="*/ 4682766 w 12192000"/>
              <a:gd name="connsiteY136" fmla="*/ 5076609 h 5096785"/>
              <a:gd name="connsiteX137" fmla="*/ 4634960 w 12192000"/>
              <a:gd name="connsiteY137" fmla="*/ 5061852 h 5096785"/>
              <a:gd name="connsiteX138" fmla="*/ 4580645 w 12192000"/>
              <a:gd name="connsiteY138" fmla="*/ 5069246 h 5096785"/>
              <a:gd name="connsiteX139" fmla="*/ 4368005 w 12192000"/>
              <a:gd name="connsiteY139" fmla="*/ 5057426 h 5096785"/>
              <a:gd name="connsiteX140" fmla="*/ 4339489 w 12192000"/>
              <a:gd name="connsiteY140" fmla="*/ 5080858 h 5096785"/>
              <a:gd name="connsiteX141" fmla="*/ 4253895 w 12192000"/>
              <a:gd name="connsiteY141" fmla="*/ 5085008 h 5096785"/>
              <a:gd name="connsiteX142" fmla="*/ 4117780 w 12192000"/>
              <a:gd name="connsiteY142" fmla="*/ 5045175 h 5096785"/>
              <a:gd name="connsiteX143" fmla="*/ 3960074 w 12192000"/>
              <a:gd name="connsiteY143" fmla="*/ 5050708 h 5096785"/>
              <a:gd name="connsiteX144" fmla="*/ 3947260 w 12192000"/>
              <a:gd name="connsiteY144" fmla="*/ 5041167 h 5096785"/>
              <a:gd name="connsiteX145" fmla="*/ 3931969 w 12192000"/>
              <a:gd name="connsiteY145" fmla="*/ 5035902 h 5096785"/>
              <a:gd name="connsiteX146" fmla="*/ 3929836 w 12192000"/>
              <a:gd name="connsiteY146" fmla="*/ 5036901 h 5096785"/>
              <a:gd name="connsiteX147" fmla="*/ 3911296 w 12192000"/>
              <a:gd name="connsiteY147" fmla="*/ 5035663 h 5096785"/>
              <a:gd name="connsiteX148" fmla="*/ 3907746 w 12192000"/>
              <a:gd name="connsiteY148" fmla="*/ 5032107 h 5096785"/>
              <a:gd name="connsiteX149" fmla="*/ 3895182 w 12192000"/>
              <a:gd name="connsiteY149" fmla="*/ 5030229 h 5096785"/>
              <a:gd name="connsiteX150" fmla="*/ 3870866 w 12192000"/>
              <a:gd name="connsiteY150" fmla="*/ 5023753 h 5096785"/>
              <a:gd name="connsiteX151" fmla="*/ 3865913 w 12192000"/>
              <a:gd name="connsiteY151" fmla="*/ 5025143 h 5096785"/>
              <a:gd name="connsiteX152" fmla="*/ 3828606 w 12192000"/>
              <a:gd name="connsiteY152" fmla="*/ 5019426 h 5096785"/>
              <a:gd name="connsiteX153" fmla="*/ 3827901 w 12192000"/>
              <a:gd name="connsiteY153" fmla="*/ 5020583 h 5096785"/>
              <a:gd name="connsiteX154" fmla="*/ 3816543 w 12192000"/>
              <a:gd name="connsiteY154" fmla="*/ 5024366 h 5096785"/>
              <a:gd name="connsiteX155" fmla="*/ 3795278 w 12192000"/>
              <a:gd name="connsiteY155" fmla="*/ 5028779 h 5096785"/>
              <a:gd name="connsiteX156" fmla="*/ 3743858 w 12192000"/>
              <a:gd name="connsiteY156" fmla="*/ 5054237 h 5096785"/>
              <a:gd name="connsiteX157" fmla="*/ 3704945 w 12192000"/>
              <a:gd name="connsiteY157" fmla="*/ 5048413 h 5096785"/>
              <a:gd name="connsiteX158" fmla="*/ 3696992 w 12192000"/>
              <a:gd name="connsiteY158" fmla="*/ 5047914 h 5096785"/>
              <a:gd name="connsiteX159" fmla="*/ 3696780 w 12192000"/>
              <a:gd name="connsiteY159" fmla="*/ 5048181 h 5096785"/>
              <a:gd name="connsiteX160" fmla="*/ 3688290 w 12192000"/>
              <a:gd name="connsiteY160" fmla="*/ 5048204 h 5096785"/>
              <a:gd name="connsiteX161" fmla="*/ 3682486 w 12192000"/>
              <a:gd name="connsiteY161" fmla="*/ 5047000 h 5096785"/>
              <a:gd name="connsiteX162" fmla="*/ 3667056 w 12192000"/>
              <a:gd name="connsiteY162" fmla="*/ 5046030 h 5096785"/>
              <a:gd name="connsiteX163" fmla="*/ 3661403 w 12192000"/>
              <a:gd name="connsiteY163" fmla="*/ 5047537 h 5096785"/>
              <a:gd name="connsiteX164" fmla="*/ 3658673 w 12192000"/>
              <a:gd name="connsiteY164" fmla="*/ 5050790 h 5096785"/>
              <a:gd name="connsiteX165" fmla="*/ 3657333 w 12192000"/>
              <a:gd name="connsiteY165" fmla="*/ 5050325 h 5096785"/>
              <a:gd name="connsiteX166" fmla="*/ 3626778 w 12192000"/>
              <a:gd name="connsiteY166" fmla="*/ 5057882 h 5096785"/>
              <a:gd name="connsiteX167" fmla="*/ 3560067 w 12192000"/>
              <a:gd name="connsiteY167" fmla="*/ 5064266 h 5096785"/>
              <a:gd name="connsiteX168" fmla="*/ 3522641 w 12192000"/>
              <a:gd name="connsiteY168" fmla="*/ 5063654 h 5096785"/>
              <a:gd name="connsiteX169" fmla="*/ 3419275 w 12192000"/>
              <a:gd name="connsiteY169" fmla="*/ 5066646 h 5096785"/>
              <a:gd name="connsiteX170" fmla="*/ 3314869 w 12192000"/>
              <a:gd name="connsiteY170" fmla="*/ 5073197 h 5096785"/>
              <a:gd name="connsiteX171" fmla="*/ 3259088 w 12192000"/>
              <a:gd name="connsiteY171" fmla="*/ 5096363 h 5096785"/>
              <a:gd name="connsiteX172" fmla="*/ 3253104 w 12192000"/>
              <a:gd name="connsiteY172" fmla="*/ 5096785 h 5096785"/>
              <a:gd name="connsiteX173" fmla="*/ 3238751 w 12192000"/>
              <a:gd name="connsiteY173" fmla="*/ 5092996 h 5096785"/>
              <a:gd name="connsiteX174" fmla="*/ 3233681 w 12192000"/>
              <a:gd name="connsiteY174" fmla="*/ 5090758 h 5096785"/>
              <a:gd name="connsiteX175" fmla="*/ 3225562 w 12192000"/>
              <a:gd name="connsiteY175" fmla="*/ 5089215 h 5096785"/>
              <a:gd name="connsiteX176" fmla="*/ 3225260 w 12192000"/>
              <a:gd name="connsiteY176" fmla="*/ 5089437 h 5096785"/>
              <a:gd name="connsiteX177" fmla="*/ 3217859 w 12192000"/>
              <a:gd name="connsiteY177" fmla="*/ 5087484 h 5096785"/>
              <a:gd name="connsiteX178" fmla="*/ 3182980 w 12192000"/>
              <a:gd name="connsiteY178" fmla="*/ 5074650 h 5096785"/>
              <a:gd name="connsiteX179" fmla="*/ 3123938 w 12192000"/>
              <a:gd name="connsiteY179" fmla="*/ 5089912 h 5096785"/>
              <a:gd name="connsiteX180" fmla="*/ 3101912 w 12192000"/>
              <a:gd name="connsiteY180" fmla="*/ 5090281 h 5096785"/>
              <a:gd name="connsiteX181" fmla="*/ 3089591 w 12192000"/>
              <a:gd name="connsiteY181" fmla="*/ 5091865 h 5096785"/>
              <a:gd name="connsiteX182" fmla="*/ 3088465 w 12192000"/>
              <a:gd name="connsiteY182" fmla="*/ 5092858 h 5096785"/>
              <a:gd name="connsiteX183" fmla="*/ 3055081 w 12192000"/>
              <a:gd name="connsiteY183" fmla="*/ 5080424 h 5096785"/>
              <a:gd name="connsiteX184" fmla="*/ 3049807 w 12192000"/>
              <a:gd name="connsiteY184" fmla="*/ 5080860 h 5096785"/>
              <a:gd name="connsiteX185" fmla="*/ 3029122 w 12192000"/>
              <a:gd name="connsiteY185" fmla="*/ 5070085 h 5096785"/>
              <a:gd name="connsiteX186" fmla="*/ 3017862 w 12192000"/>
              <a:gd name="connsiteY186" fmla="*/ 5065942 h 5096785"/>
              <a:gd name="connsiteX187" fmla="*/ 3015868 w 12192000"/>
              <a:gd name="connsiteY187" fmla="*/ 5061832 h 5096785"/>
              <a:gd name="connsiteX188" fmla="*/ 2998644 w 12192000"/>
              <a:gd name="connsiteY188" fmla="*/ 5057210 h 5096785"/>
              <a:gd name="connsiteX189" fmla="*/ 2996219 w 12192000"/>
              <a:gd name="connsiteY189" fmla="*/ 5057788 h 5096785"/>
              <a:gd name="connsiteX190" fmla="*/ 2983676 w 12192000"/>
              <a:gd name="connsiteY190" fmla="*/ 5049852 h 5096785"/>
              <a:gd name="connsiteX191" fmla="*/ 2903609 w 12192000"/>
              <a:gd name="connsiteY191" fmla="*/ 4998457 h 5096785"/>
              <a:gd name="connsiteX192" fmla="*/ 2758830 w 12192000"/>
              <a:gd name="connsiteY192" fmla="*/ 4974760 h 5096785"/>
              <a:gd name="connsiteX193" fmla="*/ 2532669 w 12192000"/>
              <a:gd name="connsiteY193" fmla="*/ 4940573 h 5096785"/>
              <a:gd name="connsiteX194" fmla="*/ 2389931 w 12192000"/>
              <a:gd name="connsiteY194" fmla="*/ 4905785 h 5096785"/>
              <a:gd name="connsiteX195" fmla="*/ 2335186 w 12192000"/>
              <a:gd name="connsiteY195" fmla="*/ 4902957 h 5096785"/>
              <a:gd name="connsiteX196" fmla="*/ 2295307 w 12192000"/>
              <a:gd name="connsiteY196" fmla="*/ 4879800 h 5096785"/>
              <a:gd name="connsiteX197" fmla="*/ 2273393 w 12192000"/>
              <a:gd name="connsiteY197" fmla="*/ 4883565 h 5096785"/>
              <a:gd name="connsiteX198" fmla="*/ 2269523 w 12192000"/>
              <a:gd name="connsiteY198" fmla="*/ 4884442 h 5096785"/>
              <a:gd name="connsiteX199" fmla="*/ 2256015 w 12192000"/>
              <a:gd name="connsiteY199" fmla="*/ 4883014 h 5096785"/>
              <a:gd name="connsiteX200" fmla="*/ 2249731 w 12192000"/>
              <a:gd name="connsiteY200" fmla="*/ 4888778 h 5096785"/>
              <a:gd name="connsiteX201" fmla="*/ 2227629 w 12192000"/>
              <a:gd name="connsiteY201" fmla="*/ 4891047 h 5096785"/>
              <a:gd name="connsiteX202" fmla="*/ 2203460 w 12192000"/>
              <a:gd name="connsiteY202" fmla="*/ 4886696 h 5096785"/>
              <a:gd name="connsiteX203" fmla="*/ 2091528 w 12192000"/>
              <a:gd name="connsiteY203" fmla="*/ 4859155 h 5096785"/>
              <a:gd name="connsiteX204" fmla="*/ 2022901 w 12192000"/>
              <a:gd name="connsiteY204" fmla="*/ 4846594 h 5096785"/>
              <a:gd name="connsiteX205" fmla="*/ 1994227 w 12192000"/>
              <a:gd name="connsiteY205" fmla="*/ 4847973 h 5096785"/>
              <a:gd name="connsiteX206" fmla="*/ 1955936 w 12192000"/>
              <a:gd name="connsiteY206" fmla="*/ 4845765 h 5096785"/>
              <a:gd name="connsiteX207" fmla="*/ 1741924 w 12192000"/>
              <a:gd name="connsiteY207" fmla="*/ 4808054 h 5096785"/>
              <a:gd name="connsiteX208" fmla="*/ 1734410 w 12192000"/>
              <a:gd name="connsiteY208" fmla="*/ 4811675 h 5096785"/>
              <a:gd name="connsiteX209" fmla="*/ 1691423 w 12192000"/>
              <a:gd name="connsiteY209" fmla="*/ 4802777 h 5096785"/>
              <a:gd name="connsiteX210" fmla="*/ 1554504 w 12192000"/>
              <a:gd name="connsiteY210" fmla="*/ 4739985 h 5096785"/>
              <a:gd name="connsiteX211" fmla="*/ 1470119 w 12192000"/>
              <a:gd name="connsiteY211" fmla="*/ 4723470 h 5096785"/>
              <a:gd name="connsiteX212" fmla="*/ 1437967 w 12192000"/>
              <a:gd name="connsiteY212" fmla="*/ 4722710 h 5096785"/>
              <a:gd name="connsiteX213" fmla="*/ 1384234 w 12192000"/>
              <a:gd name="connsiteY213" fmla="*/ 4721117 h 5096785"/>
              <a:gd name="connsiteX214" fmla="*/ 1338647 w 12192000"/>
              <a:gd name="connsiteY214" fmla="*/ 4732483 h 5096785"/>
              <a:gd name="connsiteX215" fmla="*/ 1295869 w 12192000"/>
              <a:gd name="connsiteY215" fmla="*/ 4726175 h 5096785"/>
              <a:gd name="connsiteX216" fmla="*/ 1292949 w 12192000"/>
              <a:gd name="connsiteY216" fmla="*/ 4708469 h 5096785"/>
              <a:gd name="connsiteX217" fmla="*/ 1244908 w 12192000"/>
              <a:gd name="connsiteY217" fmla="*/ 4706993 h 5096785"/>
              <a:gd name="connsiteX218" fmla="*/ 1171266 w 12192000"/>
              <a:gd name="connsiteY218" fmla="*/ 4706535 h 5096785"/>
              <a:gd name="connsiteX219" fmla="*/ 1160868 w 12192000"/>
              <a:gd name="connsiteY219" fmla="*/ 4701936 h 5096785"/>
              <a:gd name="connsiteX220" fmla="*/ 1147599 w 12192000"/>
              <a:gd name="connsiteY220" fmla="*/ 4714833 h 5096785"/>
              <a:gd name="connsiteX221" fmla="*/ 1119603 w 12192000"/>
              <a:gd name="connsiteY221" fmla="*/ 4721303 h 5096785"/>
              <a:gd name="connsiteX222" fmla="*/ 997851 w 12192000"/>
              <a:gd name="connsiteY222" fmla="*/ 4722336 h 5096785"/>
              <a:gd name="connsiteX223" fmla="*/ 976455 w 12192000"/>
              <a:gd name="connsiteY223" fmla="*/ 4726407 h 5096785"/>
              <a:gd name="connsiteX224" fmla="*/ 949939 w 12192000"/>
              <a:gd name="connsiteY224" fmla="*/ 4719699 h 5096785"/>
              <a:gd name="connsiteX225" fmla="*/ 894148 w 12192000"/>
              <a:gd name="connsiteY225" fmla="*/ 4710406 h 5096785"/>
              <a:gd name="connsiteX226" fmla="*/ 857990 w 12192000"/>
              <a:gd name="connsiteY226" fmla="*/ 4696844 h 5096785"/>
              <a:gd name="connsiteX227" fmla="*/ 848649 w 12192000"/>
              <a:gd name="connsiteY227" fmla="*/ 4704021 h 5096785"/>
              <a:gd name="connsiteX228" fmla="*/ 826436 w 12192000"/>
              <a:gd name="connsiteY228" fmla="*/ 4707421 h 5096785"/>
              <a:gd name="connsiteX229" fmla="*/ 733052 w 12192000"/>
              <a:gd name="connsiteY229" fmla="*/ 4701884 h 5096785"/>
              <a:gd name="connsiteX230" fmla="*/ 716185 w 12192000"/>
              <a:gd name="connsiteY230" fmla="*/ 4703827 h 5096785"/>
              <a:gd name="connsiteX231" fmla="*/ 696663 w 12192000"/>
              <a:gd name="connsiteY231" fmla="*/ 4697420 h 5096785"/>
              <a:gd name="connsiteX232" fmla="*/ 582722 w 12192000"/>
              <a:gd name="connsiteY232" fmla="*/ 4658637 h 5096785"/>
              <a:gd name="connsiteX233" fmla="*/ 581118 w 12192000"/>
              <a:gd name="connsiteY233" fmla="*/ 4654120 h 5096785"/>
              <a:gd name="connsiteX234" fmla="*/ 546453 w 12192000"/>
              <a:gd name="connsiteY234" fmla="*/ 4652542 h 5096785"/>
              <a:gd name="connsiteX235" fmla="*/ 536773 w 12192000"/>
              <a:gd name="connsiteY235" fmla="*/ 4644609 h 5096785"/>
              <a:gd name="connsiteX236" fmla="*/ 518899 w 12192000"/>
              <a:gd name="connsiteY236" fmla="*/ 4642839 h 5096785"/>
              <a:gd name="connsiteX237" fmla="*/ 388896 w 12192000"/>
              <a:gd name="connsiteY237" fmla="*/ 4619173 h 5096785"/>
              <a:gd name="connsiteX238" fmla="*/ 366479 w 12192000"/>
              <a:gd name="connsiteY238" fmla="*/ 4618896 h 5096785"/>
              <a:gd name="connsiteX239" fmla="*/ 342781 w 12192000"/>
              <a:gd name="connsiteY239" fmla="*/ 4601239 h 5096785"/>
              <a:gd name="connsiteX240" fmla="*/ 255925 w 12192000"/>
              <a:gd name="connsiteY240" fmla="*/ 4598685 h 5096785"/>
              <a:gd name="connsiteX241" fmla="*/ 226919 w 12192000"/>
              <a:gd name="connsiteY241" fmla="*/ 4598460 h 5096785"/>
              <a:gd name="connsiteX242" fmla="*/ 213925 w 12192000"/>
              <a:gd name="connsiteY242" fmla="*/ 4597783 h 5096785"/>
              <a:gd name="connsiteX243" fmla="*/ 215196 w 12192000"/>
              <a:gd name="connsiteY243" fmla="*/ 4588576 h 5096785"/>
              <a:gd name="connsiteX244" fmla="*/ 180214 w 12192000"/>
              <a:gd name="connsiteY244" fmla="*/ 4583701 h 5096785"/>
              <a:gd name="connsiteX245" fmla="*/ 83203 w 12192000"/>
              <a:gd name="connsiteY245" fmla="*/ 4531664 h 5096785"/>
              <a:gd name="connsiteX246" fmla="*/ 4106 w 12192000"/>
              <a:gd name="connsiteY246" fmla="*/ 4517202 h 5096785"/>
              <a:gd name="connsiteX247" fmla="*/ 0 w 12192000"/>
              <a:gd name="connsiteY247" fmla="*/ 4516084 h 5096785"/>
              <a:gd name="connsiteX248" fmla="*/ 0 w 12192000"/>
              <a:gd name="connsiteY24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574528 w 12192000"/>
              <a:gd name="connsiteY76" fmla="*/ 4641155 h 5096785"/>
              <a:gd name="connsiteX77" fmla="*/ 6573036 w 12192000"/>
              <a:gd name="connsiteY77" fmla="*/ 4641049 h 5096785"/>
              <a:gd name="connsiteX78" fmla="*/ 6571920 w 12192000"/>
              <a:gd name="connsiteY78" fmla="*/ 4644739 h 5096785"/>
              <a:gd name="connsiteX79" fmla="*/ 6552021 w 12192000"/>
              <a:gd name="connsiteY79" fmla="*/ 4650379 h 5096785"/>
              <a:gd name="connsiteX80" fmla="*/ 6545925 w 12192000"/>
              <a:gd name="connsiteY80" fmla="*/ 4650675 h 5096785"/>
              <a:gd name="connsiteX81" fmla="*/ 6537822 w 12192000"/>
              <a:gd name="connsiteY81" fmla="*/ 4652769 h 5096785"/>
              <a:gd name="connsiteX82" fmla="*/ 6537743 w 12192000"/>
              <a:gd name="connsiteY82" fmla="*/ 4653068 h 5096785"/>
              <a:gd name="connsiteX83" fmla="*/ 6490057 w 12192000"/>
              <a:gd name="connsiteY83" fmla="*/ 4658624 h 5096785"/>
              <a:gd name="connsiteX84" fmla="*/ 6386800 w 12192000"/>
              <a:gd name="connsiteY84" fmla="*/ 4715431 h 5096785"/>
              <a:gd name="connsiteX85" fmla="*/ 6382703 w 12192000"/>
              <a:gd name="connsiteY85" fmla="*/ 4717930 h 5096785"/>
              <a:gd name="connsiteX86" fmla="*/ 6356495 w 12192000"/>
              <a:gd name="connsiteY86" fmla="*/ 4717843 h 5096785"/>
              <a:gd name="connsiteX87" fmla="*/ 6343628 w 12192000"/>
              <a:gd name="connsiteY87" fmla="*/ 4719161 h 5096785"/>
              <a:gd name="connsiteX88" fmla="*/ 6338605 w 12192000"/>
              <a:gd name="connsiteY88" fmla="*/ 4716723 h 5096785"/>
              <a:gd name="connsiteX89" fmla="*/ 6320318 w 12192000"/>
              <a:gd name="connsiteY89" fmla="*/ 4720095 h 5096785"/>
              <a:gd name="connsiteX90" fmla="*/ 6318742 w 12192000"/>
              <a:gd name="connsiteY90" fmla="*/ 4721541 h 5096785"/>
              <a:gd name="connsiteX91" fmla="*/ 6301708 w 12192000"/>
              <a:gd name="connsiteY91" fmla="*/ 4720380 h 5096785"/>
              <a:gd name="connsiteX92" fmla="*/ 6285082 w 12192000"/>
              <a:gd name="connsiteY92" fmla="*/ 4714639 h 5096785"/>
              <a:gd name="connsiteX93" fmla="*/ 6136936 w 12192000"/>
              <a:gd name="connsiteY93" fmla="*/ 4758246 h 5096785"/>
              <a:gd name="connsiteX94" fmla="*/ 5988578 w 12192000"/>
              <a:gd name="connsiteY94" fmla="*/ 4754427 h 5096785"/>
              <a:gd name="connsiteX95" fmla="*/ 5908701 w 12192000"/>
              <a:gd name="connsiteY95" fmla="*/ 4779160 h 5096785"/>
              <a:gd name="connsiteX96" fmla="*/ 5892219 w 12192000"/>
              <a:gd name="connsiteY96" fmla="*/ 4807892 h 5096785"/>
              <a:gd name="connsiteX97" fmla="*/ 5683612 w 12192000"/>
              <a:gd name="connsiteY97" fmla="*/ 4848770 h 5096785"/>
              <a:gd name="connsiteX98" fmla="*/ 5635111 w 12192000"/>
              <a:gd name="connsiteY98" fmla="*/ 4868888 h 5096785"/>
              <a:gd name="connsiteX99" fmla="*/ 5582652 w 12192000"/>
              <a:gd name="connsiteY99" fmla="*/ 4866836 h 5096785"/>
              <a:gd name="connsiteX100" fmla="*/ 5567213 w 12192000"/>
              <a:gd name="connsiteY100" fmla="*/ 4878769 h 5096785"/>
              <a:gd name="connsiteX101" fmla="*/ 5564659 w 12192000"/>
              <a:gd name="connsiteY101" fmla="*/ 4881042 h 5096785"/>
              <a:gd name="connsiteX102" fmla="*/ 5552102 w 12192000"/>
              <a:gd name="connsiteY102" fmla="*/ 4885426 h 5096785"/>
              <a:gd name="connsiteX103" fmla="*/ 5551475 w 12192000"/>
              <a:gd name="connsiteY103" fmla="*/ 4892560 h 5096785"/>
              <a:gd name="connsiteX104" fmla="*/ 5534664 w 12192000"/>
              <a:gd name="connsiteY104" fmla="*/ 4903385 h 5096785"/>
              <a:gd name="connsiteX105" fmla="*/ 5510737 w 12192000"/>
              <a:gd name="connsiteY105" fmla="*/ 4909807 h 5096785"/>
              <a:gd name="connsiteX106" fmla="*/ 5393901 w 12192000"/>
              <a:gd name="connsiteY106" fmla="*/ 4933709 h 5096785"/>
              <a:gd name="connsiteX107" fmla="*/ 5325782 w 12192000"/>
              <a:gd name="connsiteY107" fmla="*/ 4951789 h 5096785"/>
              <a:gd name="connsiteX108" fmla="*/ 5302703 w 12192000"/>
              <a:gd name="connsiteY108" fmla="*/ 4964590 h 5096785"/>
              <a:gd name="connsiteX109" fmla="*/ 5268591 w 12192000"/>
              <a:gd name="connsiteY109" fmla="*/ 4978479 h 5096785"/>
              <a:gd name="connsiteX110" fmla="*/ 5210559 w 12192000"/>
              <a:gd name="connsiteY110" fmla="*/ 5007585 h 5096785"/>
              <a:gd name="connsiteX111" fmla="*/ 5177597 w 12192000"/>
              <a:gd name="connsiteY111" fmla="*/ 5015926 h 5096785"/>
              <a:gd name="connsiteX112" fmla="*/ 5160569 w 12192000"/>
              <a:gd name="connsiteY112" fmla="*/ 5025681 h 5096785"/>
              <a:gd name="connsiteX113" fmla="*/ 5152748 w 12192000"/>
              <a:gd name="connsiteY113" fmla="*/ 5026569 h 5096785"/>
              <a:gd name="connsiteX114" fmla="*/ 5127678 w 12192000"/>
              <a:gd name="connsiteY114" fmla="*/ 5032947 h 5096785"/>
              <a:gd name="connsiteX115" fmla="*/ 5113147 w 12192000"/>
              <a:gd name="connsiteY115" fmla="*/ 5035818 h 5096785"/>
              <a:gd name="connsiteX116" fmla="*/ 5107301 w 12192000"/>
              <a:gd name="connsiteY116" fmla="*/ 5036672 h 5096785"/>
              <a:gd name="connsiteX117" fmla="*/ 5093215 w 12192000"/>
              <a:gd name="connsiteY117" fmla="*/ 5032880 h 5096785"/>
              <a:gd name="connsiteX118" fmla="*/ 5077058 w 12192000"/>
              <a:gd name="connsiteY118" fmla="*/ 5038681 h 5096785"/>
              <a:gd name="connsiteX119" fmla="*/ 5057349 w 12192000"/>
              <a:gd name="connsiteY119" fmla="*/ 5036015 h 5096785"/>
              <a:gd name="connsiteX120" fmla="*/ 5053945 w 12192000"/>
              <a:gd name="connsiteY120" fmla="*/ 5041952 h 5096785"/>
              <a:gd name="connsiteX121" fmla="*/ 5040021 w 12192000"/>
              <a:gd name="connsiteY121" fmla="*/ 5050052 h 5096785"/>
              <a:gd name="connsiteX122" fmla="*/ 5025913 w 12192000"/>
              <a:gd name="connsiteY122" fmla="*/ 5046535 h 5096785"/>
              <a:gd name="connsiteX123" fmla="*/ 4998218 w 12192000"/>
              <a:gd name="connsiteY123" fmla="*/ 5048065 h 5096785"/>
              <a:gd name="connsiteX124" fmla="*/ 4991008 w 12192000"/>
              <a:gd name="connsiteY124" fmla="*/ 5050439 h 5096785"/>
              <a:gd name="connsiteX125" fmla="*/ 4963503 w 12192000"/>
              <a:gd name="connsiteY125" fmla="*/ 5047575 h 5096785"/>
              <a:gd name="connsiteX126" fmla="*/ 4921053 w 12192000"/>
              <a:gd name="connsiteY126" fmla="*/ 5048925 h 5096785"/>
              <a:gd name="connsiteX127" fmla="*/ 4873420 w 12192000"/>
              <a:gd name="connsiteY127" fmla="*/ 5054929 h 5096785"/>
              <a:gd name="connsiteX128" fmla="*/ 4858825 w 12192000"/>
              <a:gd name="connsiteY128" fmla="*/ 5051329 h 5096785"/>
              <a:gd name="connsiteX129" fmla="*/ 4769340 w 12192000"/>
              <a:gd name="connsiteY129" fmla="*/ 5053090 h 5096785"/>
              <a:gd name="connsiteX130" fmla="*/ 4744152 w 12192000"/>
              <a:gd name="connsiteY130" fmla="*/ 5053391 h 5096785"/>
              <a:gd name="connsiteX131" fmla="*/ 4723556 w 12192000"/>
              <a:gd name="connsiteY131" fmla="*/ 5059633 h 5096785"/>
              <a:gd name="connsiteX132" fmla="*/ 4719699 w 12192000"/>
              <a:gd name="connsiteY132" fmla="*/ 5066298 h 5096785"/>
              <a:gd name="connsiteX133" fmla="*/ 4706016 w 12192000"/>
              <a:gd name="connsiteY133" fmla="*/ 5067422 h 5096785"/>
              <a:gd name="connsiteX134" fmla="*/ 4702593 w 12192000"/>
              <a:gd name="connsiteY134" fmla="*/ 5068973 h 5096785"/>
              <a:gd name="connsiteX135" fmla="*/ 4682766 w 12192000"/>
              <a:gd name="connsiteY135" fmla="*/ 5076609 h 5096785"/>
              <a:gd name="connsiteX136" fmla="*/ 4634960 w 12192000"/>
              <a:gd name="connsiteY136" fmla="*/ 5061852 h 5096785"/>
              <a:gd name="connsiteX137" fmla="*/ 4580645 w 12192000"/>
              <a:gd name="connsiteY137" fmla="*/ 5069246 h 5096785"/>
              <a:gd name="connsiteX138" fmla="*/ 4368005 w 12192000"/>
              <a:gd name="connsiteY138" fmla="*/ 5057426 h 5096785"/>
              <a:gd name="connsiteX139" fmla="*/ 4339489 w 12192000"/>
              <a:gd name="connsiteY139" fmla="*/ 5080858 h 5096785"/>
              <a:gd name="connsiteX140" fmla="*/ 4253895 w 12192000"/>
              <a:gd name="connsiteY140" fmla="*/ 5085008 h 5096785"/>
              <a:gd name="connsiteX141" fmla="*/ 4117780 w 12192000"/>
              <a:gd name="connsiteY141" fmla="*/ 5045175 h 5096785"/>
              <a:gd name="connsiteX142" fmla="*/ 3960074 w 12192000"/>
              <a:gd name="connsiteY142" fmla="*/ 5050708 h 5096785"/>
              <a:gd name="connsiteX143" fmla="*/ 3947260 w 12192000"/>
              <a:gd name="connsiteY143" fmla="*/ 5041167 h 5096785"/>
              <a:gd name="connsiteX144" fmla="*/ 3931969 w 12192000"/>
              <a:gd name="connsiteY144" fmla="*/ 5035902 h 5096785"/>
              <a:gd name="connsiteX145" fmla="*/ 3929836 w 12192000"/>
              <a:gd name="connsiteY145" fmla="*/ 5036901 h 5096785"/>
              <a:gd name="connsiteX146" fmla="*/ 3911296 w 12192000"/>
              <a:gd name="connsiteY146" fmla="*/ 5035663 h 5096785"/>
              <a:gd name="connsiteX147" fmla="*/ 3907746 w 12192000"/>
              <a:gd name="connsiteY147" fmla="*/ 5032107 h 5096785"/>
              <a:gd name="connsiteX148" fmla="*/ 3895182 w 12192000"/>
              <a:gd name="connsiteY148" fmla="*/ 5030229 h 5096785"/>
              <a:gd name="connsiteX149" fmla="*/ 3870866 w 12192000"/>
              <a:gd name="connsiteY149" fmla="*/ 5023753 h 5096785"/>
              <a:gd name="connsiteX150" fmla="*/ 3865913 w 12192000"/>
              <a:gd name="connsiteY150" fmla="*/ 5025143 h 5096785"/>
              <a:gd name="connsiteX151" fmla="*/ 3828606 w 12192000"/>
              <a:gd name="connsiteY151" fmla="*/ 5019426 h 5096785"/>
              <a:gd name="connsiteX152" fmla="*/ 3827901 w 12192000"/>
              <a:gd name="connsiteY152" fmla="*/ 5020583 h 5096785"/>
              <a:gd name="connsiteX153" fmla="*/ 3816543 w 12192000"/>
              <a:gd name="connsiteY153" fmla="*/ 5024366 h 5096785"/>
              <a:gd name="connsiteX154" fmla="*/ 3795278 w 12192000"/>
              <a:gd name="connsiteY154" fmla="*/ 5028779 h 5096785"/>
              <a:gd name="connsiteX155" fmla="*/ 3743858 w 12192000"/>
              <a:gd name="connsiteY155" fmla="*/ 5054237 h 5096785"/>
              <a:gd name="connsiteX156" fmla="*/ 3704945 w 12192000"/>
              <a:gd name="connsiteY156" fmla="*/ 5048413 h 5096785"/>
              <a:gd name="connsiteX157" fmla="*/ 3696992 w 12192000"/>
              <a:gd name="connsiteY157" fmla="*/ 5047914 h 5096785"/>
              <a:gd name="connsiteX158" fmla="*/ 3696780 w 12192000"/>
              <a:gd name="connsiteY158" fmla="*/ 5048181 h 5096785"/>
              <a:gd name="connsiteX159" fmla="*/ 3688290 w 12192000"/>
              <a:gd name="connsiteY159" fmla="*/ 5048204 h 5096785"/>
              <a:gd name="connsiteX160" fmla="*/ 3682486 w 12192000"/>
              <a:gd name="connsiteY160" fmla="*/ 5047000 h 5096785"/>
              <a:gd name="connsiteX161" fmla="*/ 3667056 w 12192000"/>
              <a:gd name="connsiteY161" fmla="*/ 5046030 h 5096785"/>
              <a:gd name="connsiteX162" fmla="*/ 3661403 w 12192000"/>
              <a:gd name="connsiteY162" fmla="*/ 5047537 h 5096785"/>
              <a:gd name="connsiteX163" fmla="*/ 3658673 w 12192000"/>
              <a:gd name="connsiteY163" fmla="*/ 5050790 h 5096785"/>
              <a:gd name="connsiteX164" fmla="*/ 3657333 w 12192000"/>
              <a:gd name="connsiteY164" fmla="*/ 5050325 h 5096785"/>
              <a:gd name="connsiteX165" fmla="*/ 3626778 w 12192000"/>
              <a:gd name="connsiteY165" fmla="*/ 5057882 h 5096785"/>
              <a:gd name="connsiteX166" fmla="*/ 3560067 w 12192000"/>
              <a:gd name="connsiteY166" fmla="*/ 5064266 h 5096785"/>
              <a:gd name="connsiteX167" fmla="*/ 3522641 w 12192000"/>
              <a:gd name="connsiteY167" fmla="*/ 5063654 h 5096785"/>
              <a:gd name="connsiteX168" fmla="*/ 3419275 w 12192000"/>
              <a:gd name="connsiteY168" fmla="*/ 5066646 h 5096785"/>
              <a:gd name="connsiteX169" fmla="*/ 3314869 w 12192000"/>
              <a:gd name="connsiteY169" fmla="*/ 5073197 h 5096785"/>
              <a:gd name="connsiteX170" fmla="*/ 3259088 w 12192000"/>
              <a:gd name="connsiteY170" fmla="*/ 5096363 h 5096785"/>
              <a:gd name="connsiteX171" fmla="*/ 3253104 w 12192000"/>
              <a:gd name="connsiteY171" fmla="*/ 5096785 h 5096785"/>
              <a:gd name="connsiteX172" fmla="*/ 3238751 w 12192000"/>
              <a:gd name="connsiteY172" fmla="*/ 5092996 h 5096785"/>
              <a:gd name="connsiteX173" fmla="*/ 3233681 w 12192000"/>
              <a:gd name="connsiteY173" fmla="*/ 5090758 h 5096785"/>
              <a:gd name="connsiteX174" fmla="*/ 3225562 w 12192000"/>
              <a:gd name="connsiteY174" fmla="*/ 5089215 h 5096785"/>
              <a:gd name="connsiteX175" fmla="*/ 3225260 w 12192000"/>
              <a:gd name="connsiteY175" fmla="*/ 5089437 h 5096785"/>
              <a:gd name="connsiteX176" fmla="*/ 3217859 w 12192000"/>
              <a:gd name="connsiteY176" fmla="*/ 5087484 h 5096785"/>
              <a:gd name="connsiteX177" fmla="*/ 3182980 w 12192000"/>
              <a:gd name="connsiteY177" fmla="*/ 5074650 h 5096785"/>
              <a:gd name="connsiteX178" fmla="*/ 3123938 w 12192000"/>
              <a:gd name="connsiteY178" fmla="*/ 5089912 h 5096785"/>
              <a:gd name="connsiteX179" fmla="*/ 3101912 w 12192000"/>
              <a:gd name="connsiteY179" fmla="*/ 5090281 h 5096785"/>
              <a:gd name="connsiteX180" fmla="*/ 3089591 w 12192000"/>
              <a:gd name="connsiteY180" fmla="*/ 5091865 h 5096785"/>
              <a:gd name="connsiteX181" fmla="*/ 3088465 w 12192000"/>
              <a:gd name="connsiteY181" fmla="*/ 5092858 h 5096785"/>
              <a:gd name="connsiteX182" fmla="*/ 3055081 w 12192000"/>
              <a:gd name="connsiteY182" fmla="*/ 5080424 h 5096785"/>
              <a:gd name="connsiteX183" fmla="*/ 3049807 w 12192000"/>
              <a:gd name="connsiteY183" fmla="*/ 5080860 h 5096785"/>
              <a:gd name="connsiteX184" fmla="*/ 3029122 w 12192000"/>
              <a:gd name="connsiteY184" fmla="*/ 5070085 h 5096785"/>
              <a:gd name="connsiteX185" fmla="*/ 3017862 w 12192000"/>
              <a:gd name="connsiteY185" fmla="*/ 5065942 h 5096785"/>
              <a:gd name="connsiteX186" fmla="*/ 3015868 w 12192000"/>
              <a:gd name="connsiteY186" fmla="*/ 5061832 h 5096785"/>
              <a:gd name="connsiteX187" fmla="*/ 2998644 w 12192000"/>
              <a:gd name="connsiteY187" fmla="*/ 5057210 h 5096785"/>
              <a:gd name="connsiteX188" fmla="*/ 2996219 w 12192000"/>
              <a:gd name="connsiteY188" fmla="*/ 5057788 h 5096785"/>
              <a:gd name="connsiteX189" fmla="*/ 2983676 w 12192000"/>
              <a:gd name="connsiteY189" fmla="*/ 5049852 h 5096785"/>
              <a:gd name="connsiteX190" fmla="*/ 2903609 w 12192000"/>
              <a:gd name="connsiteY190" fmla="*/ 4998457 h 5096785"/>
              <a:gd name="connsiteX191" fmla="*/ 2758830 w 12192000"/>
              <a:gd name="connsiteY191" fmla="*/ 4974760 h 5096785"/>
              <a:gd name="connsiteX192" fmla="*/ 2532669 w 12192000"/>
              <a:gd name="connsiteY192" fmla="*/ 4940573 h 5096785"/>
              <a:gd name="connsiteX193" fmla="*/ 2389931 w 12192000"/>
              <a:gd name="connsiteY193" fmla="*/ 4905785 h 5096785"/>
              <a:gd name="connsiteX194" fmla="*/ 2335186 w 12192000"/>
              <a:gd name="connsiteY194" fmla="*/ 4902957 h 5096785"/>
              <a:gd name="connsiteX195" fmla="*/ 2295307 w 12192000"/>
              <a:gd name="connsiteY195" fmla="*/ 4879800 h 5096785"/>
              <a:gd name="connsiteX196" fmla="*/ 2273393 w 12192000"/>
              <a:gd name="connsiteY196" fmla="*/ 4883565 h 5096785"/>
              <a:gd name="connsiteX197" fmla="*/ 2269523 w 12192000"/>
              <a:gd name="connsiteY197" fmla="*/ 4884442 h 5096785"/>
              <a:gd name="connsiteX198" fmla="*/ 2256015 w 12192000"/>
              <a:gd name="connsiteY198" fmla="*/ 4883014 h 5096785"/>
              <a:gd name="connsiteX199" fmla="*/ 2249731 w 12192000"/>
              <a:gd name="connsiteY199" fmla="*/ 4888778 h 5096785"/>
              <a:gd name="connsiteX200" fmla="*/ 2227629 w 12192000"/>
              <a:gd name="connsiteY200" fmla="*/ 4891047 h 5096785"/>
              <a:gd name="connsiteX201" fmla="*/ 2203460 w 12192000"/>
              <a:gd name="connsiteY201" fmla="*/ 4886696 h 5096785"/>
              <a:gd name="connsiteX202" fmla="*/ 2091528 w 12192000"/>
              <a:gd name="connsiteY202" fmla="*/ 4859155 h 5096785"/>
              <a:gd name="connsiteX203" fmla="*/ 2022901 w 12192000"/>
              <a:gd name="connsiteY203" fmla="*/ 4846594 h 5096785"/>
              <a:gd name="connsiteX204" fmla="*/ 1994227 w 12192000"/>
              <a:gd name="connsiteY204" fmla="*/ 4847973 h 5096785"/>
              <a:gd name="connsiteX205" fmla="*/ 1955936 w 12192000"/>
              <a:gd name="connsiteY205" fmla="*/ 4845765 h 5096785"/>
              <a:gd name="connsiteX206" fmla="*/ 1741924 w 12192000"/>
              <a:gd name="connsiteY206" fmla="*/ 4808054 h 5096785"/>
              <a:gd name="connsiteX207" fmla="*/ 1734410 w 12192000"/>
              <a:gd name="connsiteY207" fmla="*/ 4811675 h 5096785"/>
              <a:gd name="connsiteX208" fmla="*/ 1691423 w 12192000"/>
              <a:gd name="connsiteY208" fmla="*/ 4802777 h 5096785"/>
              <a:gd name="connsiteX209" fmla="*/ 1554504 w 12192000"/>
              <a:gd name="connsiteY209" fmla="*/ 4739985 h 5096785"/>
              <a:gd name="connsiteX210" fmla="*/ 1470119 w 12192000"/>
              <a:gd name="connsiteY210" fmla="*/ 4723470 h 5096785"/>
              <a:gd name="connsiteX211" fmla="*/ 1437967 w 12192000"/>
              <a:gd name="connsiteY211" fmla="*/ 4722710 h 5096785"/>
              <a:gd name="connsiteX212" fmla="*/ 1384234 w 12192000"/>
              <a:gd name="connsiteY212" fmla="*/ 4721117 h 5096785"/>
              <a:gd name="connsiteX213" fmla="*/ 1338647 w 12192000"/>
              <a:gd name="connsiteY213" fmla="*/ 4732483 h 5096785"/>
              <a:gd name="connsiteX214" fmla="*/ 1295869 w 12192000"/>
              <a:gd name="connsiteY214" fmla="*/ 4726175 h 5096785"/>
              <a:gd name="connsiteX215" fmla="*/ 1292949 w 12192000"/>
              <a:gd name="connsiteY215" fmla="*/ 4708469 h 5096785"/>
              <a:gd name="connsiteX216" fmla="*/ 1244908 w 12192000"/>
              <a:gd name="connsiteY216" fmla="*/ 4706993 h 5096785"/>
              <a:gd name="connsiteX217" fmla="*/ 1171266 w 12192000"/>
              <a:gd name="connsiteY217" fmla="*/ 4706535 h 5096785"/>
              <a:gd name="connsiteX218" fmla="*/ 1160868 w 12192000"/>
              <a:gd name="connsiteY218" fmla="*/ 4701936 h 5096785"/>
              <a:gd name="connsiteX219" fmla="*/ 1147599 w 12192000"/>
              <a:gd name="connsiteY219" fmla="*/ 4714833 h 5096785"/>
              <a:gd name="connsiteX220" fmla="*/ 1119603 w 12192000"/>
              <a:gd name="connsiteY220" fmla="*/ 4721303 h 5096785"/>
              <a:gd name="connsiteX221" fmla="*/ 997851 w 12192000"/>
              <a:gd name="connsiteY221" fmla="*/ 4722336 h 5096785"/>
              <a:gd name="connsiteX222" fmla="*/ 976455 w 12192000"/>
              <a:gd name="connsiteY222" fmla="*/ 4726407 h 5096785"/>
              <a:gd name="connsiteX223" fmla="*/ 949939 w 12192000"/>
              <a:gd name="connsiteY223" fmla="*/ 4719699 h 5096785"/>
              <a:gd name="connsiteX224" fmla="*/ 894148 w 12192000"/>
              <a:gd name="connsiteY224" fmla="*/ 4710406 h 5096785"/>
              <a:gd name="connsiteX225" fmla="*/ 857990 w 12192000"/>
              <a:gd name="connsiteY225" fmla="*/ 4696844 h 5096785"/>
              <a:gd name="connsiteX226" fmla="*/ 848649 w 12192000"/>
              <a:gd name="connsiteY226" fmla="*/ 4704021 h 5096785"/>
              <a:gd name="connsiteX227" fmla="*/ 826436 w 12192000"/>
              <a:gd name="connsiteY227" fmla="*/ 4707421 h 5096785"/>
              <a:gd name="connsiteX228" fmla="*/ 733052 w 12192000"/>
              <a:gd name="connsiteY228" fmla="*/ 4701884 h 5096785"/>
              <a:gd name="connsiteX229" fmla="*/ 716185 w 12192000"/>
              <a:gd name="connsiteY229" fmla="*/ 4703827 h 5096785"/>
              <a:gd name="connsiteX230" fmla="*/ 696663 w 12192000"/>
              <a:gd name="connsiteY230" fmla="*/ 4697420 h 5096785"/>
              <a:gd name="connsiteX231" fmla="*/ 582722 w 12192000"/>
              <a:gd name="connsiteY231" fmla="*/ 4658637 h 5096785"/>
              <a:gd name="connsiteX232" fmla="*/ 581118 w 12192000"/>
              <a:gd name="connsiteY232" fmla="*/ 4654120 h 5096785"/>
              <a:gd name="connsiteX233" fmla="*/ 546453 w 12192000"/>
              <a:gd name="connsiteY233" fmla="*/ 4652542 h 5096785"/>
              <a:gd name="connsiteX234" fmla="*/ 536773 w 12192000"/>
              <a:gd name="connsiteY234" fmla="*/ 4644609 h 5096785"/>
              <a:gd name="connsiteX235" fmla="*/ 518899 w 12192000"/>
              <a:gd name="connsiteY235" fmla="*/ 4642839 h 5096785"/>
              <a:gd name="connsiteX236" fmla="*/ 388896 w 12192000"/>
              <a:gd name="connsiteY236" fmla="*/ 4619173 h 5096785"/>
              <a:gd name="connsiteX237" fmla="*/ 366479 w 12192000"/>
              <a:gd name="connsiteY237" fmla="*/ 4618896 h 5096785"/>
              <a:gd name="connsiteX238" fmla="*/ 342781 w 12192000"/>
              <a:gd name="connsiteY238" fmla="*/ 4601239 h 5096785"/>
              <a:gd name="connsiteX239" fmla="*/ 255925 w 12192000"/>
              <a:gd name="connsiteY239" fmla="*/ 4598685 h 5096785"/>
              <a:gd name="connsiteX240" fmla="*/ 226919 w 12192000"/>
              <a:gd name="connsiteY240" fmla="*/ 4598460 h 5096785"/>
              <a:gd name="connsiteX241" fmla="*/ 213925 w 12192000"/>
              <a:gd name="connsiteY241" fmla="*/ 4597783 h 5096785"/>
              <a:gd name="connsiteX242" fmla="*/ 215196 w 12192000"/>
              <a:gd name="connsiteY242" fmla="*/ 4588576 h 5096785"/>
              <a:gd name="connsiteX243" fmla="*/ 180214 w 12192000"/>
              <a:gd name="connsiteY243" fmla="*/ 4583701 h 5096785"/>
              <a:gd name="connsiteX244" fmla="*/ 83203 w 12192000"/>
              <a:gd name="connsiteY244" fmla="*/ 4531664 h 5096785"/>
              <a:gd name="connsiteX245" fmla="*/ 4106 w 12192000"/>
              <a:gd name="connsiteY245" fmla="*/ 4517202 h 5096785"/>
              <a:gd name="connsiteX246" fmla="*/ 0 w 12192000"/>
              <a:gd name="connsiteY246" fmla="*/ 4516084 h 5096785"/>
              <a:gd name="connsiteX247" fmla="*/ 0 w 12192000"/>
              <a:gd name="connsiteY24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574528 w 12192000"/>
              <a:gd name="connsiteY75" fmla="*/ 4641155 h 5096785"/>
              <a:gd name="connsiteX76" fmla="*/ 6573036 w 12192000"/>
              <a:gd name="connsiteY76" fmla="*/ 4641049 h 5096785"/>
              <a:gd name="connsiteX77" fmla="*/ 6571920 w 12192000"/>
              <a:gd name="connsiteY77" fmla="*/ 4644739 h 5096785"/>
              <a:gd name="connsiteX78" fmla="*/ 6552021 w 12192000"/>
              <a:gd name="connsiteY78" fmla="*/ 4650379 h 5096785"/>
              <a:gd name="connsiteX79" fmla="*/ 6545925 w 12192000"/>
              <a:gd name="connsiteY79" fmla="*/ 4650675 h 5096785"/>
              <a:gd name="connsiteX80" fmla="*/ 6537822 w 12192000"/>
              <a:gd name="connsiteY80" fmla="*/ 4652769 h 5096785"/>
              <a:gd name="connsiteX81" fmla="*/ 6537743 w 12192000"/>
              <a:gd name="connsiteY81" fmla="*/ 4653068 h 5096785"/>
              <a:gd name="connsiteX82" fmla="*/ 6490057 w 12192000"/>
              <a:gd name="connsiteY82" fmla="*/ 4658624 h 5096785"/>
              <a:gd name="connsiteX83" fmla="*/ 6386800 w 12192000"/>
              <a:gd name="connsiteY83" fmla="*/ 4715431 h 5096785"/>
              <a:gd name="connsiteX84" fmla="*/ 6382703 w 12192000"/>
              <a:gd name="connsiteY84" fmla="*/ 4717930 h 5096785"/>
              <a:gd name="connsiteX85" fmla="*/ 6356495 w 12192000"/>
              <a:gd name="connsiteY85" fmla="*/ 4717843 h 5096785"/>
              <a:gd name="connsiteX86" fmla="*/ 6343628 w 12192000"/>
              <a:gd name="connsiteY86" fmla="*/ 4719161 h 5096785"/>
              <a:gd name="connsiteX87" fmla="*/ 6338605 w 12192000"/>
              <a:gd name="connsiteY87" fmla="*/ 4716723 h 5096785"/>
              <a:gd name="connsiteX88" fmla="*/ 6320318 w 12192000"/>
              <a:gd name="connsiteY88" fmla="*/ 4720095 h 5096785"/>
              <a:gd name="connsiteX89" fmla="*/ 6318742 w 12192000"/>
              <a:gd name="connsiteY89" fmla="*/ 4721541 h 5096785"/>
              <a:gd name="connsiteX90" fmla="*/ 6301708 w 12192000"/>
              <a:gd name="connsiteY90" fmla="*/ 4720380 h 5096785"/>
              <a:gd name="connsiteX91" fmla="*/ 6285082 w 12192000"/>
              <a:gd name="connsiteY91" fmla="*/ 4714639 h 5096785"/>
              <a:gd name="connsiteX92" fmla="*/ 6136936 w 12192000"/>
              <a:gd name="connsiteY92" fmla="*/ 4758246 h 5096785"/>
              <a:gd name="connsiteX93" fmla="*/ 5988578 w 12192000"/>
              <a:gd name="connsiteY93" fmla="*/ 4754427 h 5096785"/>
              <a:gd name="connsiteX94" fmla="*/ 5908701 w 12192000"/>
              <a:gd name="connsiteY94" fmla="*/ 4779160 h 5096785"/>
              <a:gd name="connsiteX95" fmla="*/ 5892219 w 12192000"/>
              <a:gd name="connsiteY95" fmla="*/ 4807892 h 5096785"/>
              <a:gd name="connsiteX96" fmla="*/ 5683612 w 12192000"/>
              <a:gd name="connsiteY96" fmla="*/ 4848770 h 5096785"/>
              <a:gd name="connsiteX97" fmla="*/ 5635111 w 12192000"/>
              <a:gd name="connsiteY97" fmla="*/ 4868888 h 5096785"/>
              <a:gd name="connsiteX98" fmla="*/ 5582652 w 12192000"/>
              <a:gd name="connsiteY98" fmla="*/ 4866836 h 5096785"/>
              <a:gd name="connsiteX99" fmla="*/ 5567213 w 12192000"/>
              <a:gd name="connsiteY99" fmla="*/ 4878769 h 5096785"/>
              <a:gd name="connsiteX100" fmla="*/ 5564659 w 12192000"/>
              <a:gd name="connsiteY100" fmla="*/ 4881042 h 5096785"/>
              <a:gd name="connsiteX101" fmla="*/ 5552102 w 12192000"/>
              <a:gd name="connsiteY101" fmla="*/ 4885426 h 5096785"/>
              <a:gd name="connsiteX102" fmla="*/ 5551475 w 12192000"/>
              <a:gd name="connsiteY102" fmla="*/ 4892560 h 5096785"/>
              <a:gd name="connsiteX103" fmla="*/ 5534664 w 12192000"/>
              <a:gd name="connsiteY103" fmla="*/ 4903385 h 5096785"/>
              <a:gd name="connsiteX104" fmla="*/ 5510737 w 12192000"/>
              <a:gd name="connsiteY104" fmla="*/ 4909807 h 5096785"/>
              <a:gd name="connsiteX105" fmla="*/ 5393901 w 12192000"/>
              <a:gd name="connsiteY105" fmla="*/ 4933709 h 5096785"/>
              <a:gd name="connsiteX106" fmla="*/ 5325782 w 12192000"/>
              <a:gd name="connsiteY106" fmla="*/ 4951789 h 5096785"/>
              <a:gd name="connsiteX107" fmla="*/ 5302703 w 12192000"/>
              <a:gd name="connsiteY107" fmla="*/ 4964590 h 5096785"/>
              <a:gd name="connsiteX108" fmla="*/ 5268591 w 12192000"/>
              <a:gd name="connsiteY108" fmla="*/ 4978479 h 5096785"/>
              <a:gd name="connsiteX109" fmla="*/ 5210559 w 12192000"/>
              <a:gd name="connsiteY109" fmla="*/ 5007585 h 5096785"/>
              <a:gd name="connsiteX110" fmla="*/ 5177597 w 12192000"/>
              <a:gd name="connsiteY110" fmla="*/ 5015926 h 5096785"/>
              <a:gd name="connsiteX111" fmla="*/ 5160569 w 12192000"/>
              <a:gd name="connsiteY111" fmla="*/ 5025681 h 5096785"/>
              <a:gd name="connsiteX112" fmla="*/ 5152748 w 12192000"/>
              <a:gd name="connsiteY112" fmla="*/ 5026569 h 5096785"/>
              <a:gd name="connsiteX113" fmla="*/ 5127678 w 12192000"/>
              <a:gd name="connsiteY113" fmla="*/ 5032947 h 5096785"/>
              <a:gd name="connsiteX114" fmla="*/ 5113147 w 12192000"/>
              <a:gd name="connsiteY114" fmla="*/ 5035818 h 5096785"/>
              <a:gd name="connsiteX115" fmla="*/ 5107301 w 12192000"/>
              <a:gd name="connsiteY115" fmla="*/ 5036672 h 5096785"/>
              <a:gd name="connsiteX116" fmla="*/ 5093215 w 12192000"/>
              <a:gd name="connsiteY116" fmla="*/ 5032880 h 5096785"/>
              <a:gd name="connsiteX117" fmla="*/ 5077058 w 12192000"/>
              <a:gd name="connsiteY117" fmla="*/ 5038681 h 5096785"/>
              <a:gd name="connsiteX118" fmla="*/ 5057349 w 12192000"/>
              <a:gd name="connsiteY118" fmla="*/ 5036015 h 5096785"/>
              <a:gd name="connsiteX119" fmla="*/ 5053945 w 12192000"/>
              <a:gd name="connsiteY119" fmla="*/ 5041952 h 5096785"/>
              <a:gd name="connsiteX120" fmla="*/ 5040021 w 12192000"/>
              <a:gd name="connsiteY120" fmla="*/ 5050052 h 5096785"/>
              <a:gd name="connsiteX121" fmla="*/ 5025913 w 12192000"/>
              <a:gd name="connsiteY121" fmla="*/ 5046535 h 5096785"/>
              <a:gd name="connsiteX122" fmla="*/ 4998218 w 12192000"/>
              <a:gd name="connsiteY122" fmla="*/ 5048065 h 5096785"/>
              <a:gd name="connsiteX123" fmla="*/ 4991008 w 12192000"/>
              <a:gd name="connsiteY123" fmla="*/ 5050439 h 5096785"/>
              <a:gd name="connsiteX124" fmla="*/ 4963503 w 12192000"/>
              <a:gd name="connsiteY124" fmla="*/ 5047575 h 5096785"/>
              <a:gd name="connsiteX125" fmla="*/ 4921053 w 12192000"/>
              <a:gd name="connsiteY125" fmla="*/ 5048925 h 5096785"/>
              <a:gd name="connsiteX126" fmla="*/ 4873420 w 12192000"/>
              <a:gd name="connsiteY126" fmla="*/ 5054929 h 5096785"/>
              <a:gd name="connsiteX127" fmla="*/ 4858825 w 12192000"/>
              <a:gd name="connsiteY127" fmla="*/ 5051329 h 5096785"/>
              <a:gd name="connsiteX128" fmla="*/ 4769340 w 12192000"/>
              <a:gd name="connsiteY128" fmla="*/ 5053090 h 5096785"/>
              <a:gd name="connsiteX129" fmla="*/ 4744152 w 12192000"/>
              <a:gd name="connsiteY129" fmla="*/ 5053391 h 5096785"/>
              <a:gd name="connsiteX130" fmla="*/ 4723556 w 12192000"/>
              <a:gd name="connsiteY130" fmla="*/ 5059633 h 5096785"/>
              <a:gd name="connsiteX131" fmla="*/ 4719699 w 12192000"/>
              <a:gd name="connsiteY131" fmla="*/ 5066298 h 5096785"/>
              <a:gd name="connsiteX132" fmla="*/ 4706016 w 12192000"/>
              <a:gd name="connsiteY132" fmla="*/ 5067422 h 5096785"/>
              <a:gd name="connsiteX133" fmla="*/ 4702593 w 12192000"/>
              <a:gd name="connsiteY133" fmla="*/ 5068973 h 5096785"/>
              <a:gd name="connsiteX134" fmla="*/ 4682766 w 12192000"/>
              <a:gd name="connsiteY134" fmla="*/ 5076609 h 5096785"/>
              <a:gd name="connsiteX135" fmla="*/ 4634960 w 12192000"/>
              <a:gd name="connsiteY135" fmla="*/ 5061852 h 5096785"/>
              <a:gd name="connsiteX136" fmla="*/ 4580645 w 12192000"/>
              <a:gd name="connsiteY136" fmla="*/ 5069246 h 5096785"/>
              <a:gd name="connsiteX137" fmla="*/ 4368005 w 12192000"/>
              <a:gd name="connsiteY137" fmla="*/ 5057426 h 5096785"/>
              <a:gd name="connsiteX138" fmla="*/ 4339489 w 12192000"/>
              <a:gd name="connsiteY138" fmla="*/ 5080858 h 5096785"/>
              <a:gd name="connsiteX139" fmla="*/ 4253895 w 12192000"/>
              <a:gd name="connsiteY139" fmla="*/ 5085008 h 5096785"/>
              <a:gd name="connsiteX140" fmla="*/ 4117780 w 12192000"/>
              <a:gd name="connsiteY140" fmla="*/ 5045175 h 5096785"/>
              <a:gd name="connsiteX141" fmla="*/ 3960074 w 12192000"/>
              <a:gd name="connsiteY141" fmla="*/ 5050708 h 5096785"/>
              <a:gd name="connsiteX142" fmla="*/ 3947260 w 12192000"/>
              <a:gd name="connsiteY142" fmla="*/ 5041167 h 5096785"/>
              <a:gd name="connsiteX143" fmla="*/ 3931969 w 12192000"/>
              <a:gd name="connsiteY143" fmla="*/ 5035902 h 5096785"/>
              <a:gd name="connsiteX144" fmla="*/ 3929836 w 12192000"/>
              <a:gd name="connsiteY144" fmla="*/ 5036901 h 5096785"/>
              <a:gd name="connsiteX145" fmla="*/ 3911296 w 12192000"/>
              <a:gd name="connsiteY145" fmla="*/ 5035663 h 5096785"/>
              <a:gd name="connsiteX146" fmla="*/ 3907746 w 12192000"/>
              <a:gd name="connsiteY146" fmla="*/ 5032107 h 5096785"/>
              <a:gd name="connsiteX147" fmla="*/ 3895182 w 12192000"/>
              <a:gd name="connsiteY147" fmla="*/ 5030229 h 5096785"/>
              <a:gd name="connsiteX148" fmla="*/ 3870866 w 12192000"/>
              <a:gd name="connsiteY148" fmla="*/ 5023753 h 5096785"/>
              <a:gd name="connsiteX149" fmla="*/ 3865913 w 12192000"/>
              <a:gd name="connsiteY149" fmla="*/ 5025143 h 5096785"/>
              <a:gd name="connsiteX150" fmla="*/ 3828606 w 12192000"/>
              <a:gd name="connsiteY150" fmla="*/ 5019426 h 5096785"/>
              <a:gd name="connsiteX151" fmla="*/ 3827901 w 12192000"/>
              <a:gd name="connsiteY151" fmla="*/ 5020583 h 5096785"/>
              <a:gd name="connsiteX152" fmla="*/ 3816543 w 12192000"/>
              <a:gd name="connsiteY152" fmla="*/ 5024366 h 5096785"/>
              <a:gd name="connsiteX153" fmla="*/ 3795278 w 12192000"/>
              <a:gd name="connsiteY153" fmla="*/ 5028779 h 5096785"/>
              <a:gd name="connsiteX154" fmla="*/ 3743858 w 12192000"/>
              <a:gd name="connsiteY154" fmla="*/ 5054237 h 5096785"/>
              <a:gd name="connsiteX155" fmla="*/ 3704945 w 12192000"/>
              <a:gd name="connsiteY155" fmla="*/ 5048413 h 5096785"/>
              <a:gd name="connsiteX156" fmla="*/ 3696992 w 12192000"/>
              <a:gd name="connsiteY156" fmla="*/ 5047914 h 5096785"/>
              <a:gd name="connsiteX157" fmla="*/ 3696780 w 12192000"/>
              <a:gd name="connsiteY157" fmla="*/ 5048181 h 5096785"/>
              <a:gd name="connsiteX158" fmla="*/ 3688290 w 12192000"/>
              <a:gd name="connsiteY158" fmla="*/ 5048204 h 5096785"/>
              <a:gd name="connsiteX159" fmla="*/ 3682486 w 12192000"/>
              <a:gd name="connsiteY159" fmla="*/ 5047000 h 5096785"/>
              <a:gd name="connsiteX160" fmla="*/ 3667056 w 12192000"/>
              <a:gd name="connsiteY160" fmla="*/ 5046030 h 5096785"/>
              <a:gd name="connsiteX161" fmla="*/ 3661403 w 12192000"/>
              <a:gd name="connsiteY161" fmla="*/ 5047537 h 5096785"/>
              <a:gd name="connsiteX162" fmla="*/ 3658673 w 12192000"/>
              <a:gd name="connsiteY162" fmla="*/ 5050790 h 5096785"/>
              <a:gd name="connsiteX163" fmla="*/ 3657333 w 12192000"/>
              <a:gd name="connsiteY163" fmla="*/ 5050325 h 5096785"/>
              <a:gd name="connsiteX164" fmla="*/ 3626778 w 12192000"/>
              <a:gd name="connsiteY164" fmla="*/ 5057882 h 5096785"/>
              <a:gd name="connsiteX165" fmla="*/ 3560067 w 12192000"/>
              <a:gd name="connsiteY165" fmla="*/ 5064266 h 5096785"/>
              <a:gd name="connsiteX166" fmla="*/ 3522641 w 12192000"/>
              <a:gd name="connsiteY166" fmla="*/ 5063654 h 5096785"/>
              <a:gd name="connsiteX167" fmla="*/ 3419275 w 12192000"/>
              <a:gd name="connsiteY167" fmla="*/ 5066646 h 5096785"/>
              <a:gd name="connsiteX168" fmla="*/ 3314869 w 12192000"/>
              <a:gd name="connsiteY168" fmla="*/ 5073197 h 5096785"/>
              <a:gd name="connsiteX169" fmla="*/ 3259088 w 12192000"/>
              <a:gd name="connsiteY169" fmla="*/ 5096363 h 5096785"/>
              <a:gd name="connsiteX170" fmla="*/ 3253104 w 12192000"/>
              <a:gd name="connsiteY170" fmla="*/ 5096785 h 5096785"/>
              <a:gd name="connsiteX171" fmla="*/ 3238751 w 12192000"/>
              <a:gd name="connsiteY171" fmla="*/ 5092996 h 5096785"/>
              <a:gd name="connsiteX172" fmla="*/ 3233681 w 12192000"/>
              <a:gd name="connsiteY172" fmla="*/ 5090758 h 5096785"/>
              <a:gd name="connsiteX173" fmla="*/ 3225562 w 12192000"/>
              <a:gd name="connsiteY173" fmla="*/ 5089215 h 5096785"/>
              <a:gd name="connsiteX174" fmla="*/ 3225260 w 12192000"/>
              <a:gd name="connsiteY174" fmla="*/ 5089437 h 5096785"/>
              <a:gd name="connsiteX175" fmla="*/ 3217859 w 12192000"/>
              <a:gd name="connsiteY175" fmla="*/ 5087484 h 5096785"/>
              <a:gd name="connsiteX176" fmla="*/ 3182980 w 12192000"/>
              <a:gd name="connsiteY176" fmla="*/ 5074650 h 5096785"/>
              <a:gd name="connsiteX177" fmla="*/ 3123938 w 12192000"/>
              <a:gd name="connsiteY177" fmla="*/ 5089912 h 5096785"/>
              <a:gd name="connsiteX178" fmla="*/ 3101912 w 12192000"/>
              <a:gd name="connsiteY178" fmla="*/ 5090281 h 5096785"/>
              <a:gd name="connsiteX179" fmla="*/ 3089591 w 12192000"/>
              <a:gd name="connsiteY179" fmla="*/ 5091865 h 5096785"/>
              <a:gd name="connsiteX180" fmla="*/ 3088465 w 12192000"/>
              <a:gd name="connsiteY180" fmla="*/ 5092858 h 5096785"/>
              <a:gd name="connsiteX181" fmla="*/ 3055081 w 12192000"/>
              <a:gd name="connsiteY181" fmla="*/ 5080424 h 5096785"/>
              <a:gd name="connsiteX182" fmla="*/ 3049807 w 12192000"/>
              <a:gd name="connsiteY182" fmla="*/ 5080860 h 5096785"/>
              <a:gd name="connsiteX183" fmla="*/ 3029122 w 12192000"/>
              <a:gd name="connsiteY183" fmla="*/ 5070085 h 5096785"/>
              <a:gd name="connsiteX184" fmla="*/ 3017862 w 12192000"/>
              <a:gd name="connsiteY184" fmla="*/ 5065942 h 5096785"/>
              <a:gd name="connsiteX185" fmla="*/ 3015868 w 12192000"/>
              <a:gd name="connsiteY185" fmla="*/ 5061832 h 5096785"/>
              <a:gd name="connsiteX186" fmla="*/ 2998644 w 12192000"/>
              <a:gd name="connsiteY186" fmla="*/ 5057210 h 5096785"/>
              <a:gd name="connsiteX187" fmla="*/ 2996219 w 12192000"/>
              <a:gd name="connsiteY187" fmla="*/ 5057788 h 5096785"/>
              <a:gd name="connsiteX188" fmla="*/ 2983676 w 12192000"/>
              <a:gd name="connsiteY188" fmla="*/ 5049852 h 5096785"/>
              <a:gd name="connsiteX189" fmla="*/ 2903609 w 12192000"/>
              <a:gd name="connsiteY189" fmla="*/ 4998457 h 5096785"/>
              <a:gd name="connsiteX190" fmla="*/ 2758830 w 12192000"/>
              <a:gd name="connsiteY190" fmla="*/ 4974760 h 5096785"/>
              <a:gd name="connsiteX191" fmla="*/ 2532669 w 12192000"/>
              <a:gd name="connsiteY191" fmla="*/ 4940573 h 5096785"/>
              <a:gd name="connsiteX192" fmla="*/ 2389931 w 12192000"/>
              <a:gd name="connsiteY192" fmla="*/ 4905785 h 5096785"/>
              <a:gd name="connsiteX193" fmla="*/ 2335186 w 12192000"/>
              <a:gd name="connsiteY193" fmla="*/ 4902957 h 5096785"/>
              <a:gd name="connsiteX194" fmla="*/ 2295307 w 12192000"/>
              <a:gd name="connsiteY194" fmla="*/ 4879800 h 5096785"/>
              <a:gd name="connsiteX195" fmla="*/ 2273393 w 12192000"/>
              <a:gd name="connsiteY195" fmla="*/ 4883565 h 5096785"/>
              <a:gd name="connsiteX196" fmla="*/ 2269523 w 12192000"/>
              <a:gd name="connsiteY196" fmla="*/ 4884442 h 5096785"/>
              <a:gd name="connsiteX197" fmla="*/ 2256015 w 12192000"/>
              <a:gd name="connsiteY197" fmla="*/ 4883014 h 5096785"/>
              <a:gd name="connsiteX198" fmla="*/ 2249731 w 12192000"/>
              <a:gd name="connsiteY198" fmla="*/ 4888778 h 5096785"/>
              <a:gd name="connsiteX199" fmla="*/ 2227629 w 12192000"/>
              <a:gd name="connsiteY199" fmla="*/ 4891047 h 5096785"/>
              <a:gd name="connsiteX200" fmla="*/ 2203460 w 12192000"/>
              <a:gd name="connsiteY200" fmla="*/ 4886696 h 5096785"/>
              <a:gd name="connsiteX201" fmla="*/ 2091528 w 12192000"/>
              <a:gd name="connsiteY201" fmla="*/ 4859155 h 5096785"/>
              <a:gd name="connsiteX202" fmla="*/ 2022901 w 12192000"/>
              <a:gd name="connsiteY202" fmla="*/ 4846594 h 5096785"/>
              <a:gd name="connsiteX203" fmla="*/ 1994227 w 12192000"/>
              <a:gd name="connsiteY203" fmla="*/ 4847973 h 5096785"/>
              <a:gd name="connsiteX204" fmla="*/ 1955936 w 12192000"/>
              <a:gd name="connsiteY204" fmla="*/ 4845765 h 5096785"/>
              <a:gd name="connsiteX205" fmla="*/ 1741924 w 12192000"/>
              <a:gd name="connsiteY205" fmla="*/ 4808054 h 5096785"/>
              <a:gd name="connsiteX206" fmla="*/ 1734410 w 12192000"/>
              <a:gd name="connsiteY206" fmla="*/ 4811675 h 5096785"/>
              <a:gd name="connsiteX207" fmla="*/ 1691423 w 12192000"/>
              <a:gd name="connsiteY207" fmla="*/ 4802777 h 5096785"/>
              <a:gd name="connsiteX208" fmla="*/ 1554504 w 12192000"/>
              <a:gd name="connsiteY208" fmla="*/ 4739985 h 5096785"/>
              <a:gd name="connsiteX209" fmla="*/ 1470119 w 12192000"/>
              <a:gd name="connsiteY209" fmla="*/ 4723470 h 5096785"/>
              <a:gd name="connsiteX210" fmla="*/ 1437967 w 12192000"/>
              <a:gd name="connsiteY210" fmla="*/ 4722710 h 5096785"/>
              <a:gd name="connsiteX211" fmla="*/ 1384234 w 12192000"/>
              <a:gd name="connsiteY211" fmla="*/ 4721117 h 5096785"/>
              <a:gd name="connsiteX212" fmla="*/ 1338647 w 12192000"/>
              <a:gd name="connsiteY212" fmla="*/ 4732483 h 5096785"/>
              <a:gd name="connsiteX213" fmla="*/ 1295869 w 12192000"/>
              <a:gd name="connsiteY213" fmla="*/ 4726175 h 5096785"/>
              <a:gd name="connsiteX214" fmla="*/ 1292949 w 12192000"/>
              <a:gd name="connsiteY214" fmla="*/ 4708469 h 5096785"/>
              <a:gd name="connsiteX215" fmla="*/ 1244908 w 12192000"/>
              <a:gd name="connsiteY215" fmla="*/ 4706993 h 5096785"/>
              <a:gd name="connsiteX216" fmla="*/ 1171266 w 12192000"/>
              <a:gd name="connsiteY216" fmla="*/ 4706535 h 5096785"/>
              <a:gd name="connsiteX217" fmla="*/ 1160868 w 12192000"/>
              <a:gd name="connsiteY217" fmla="*/ 4701936 h 5096785"/>
              <a:gd name="connsiteX218" fmla="*/ 1147599 w 12192000"/>
              <a:gd name="connsiteY218" fmla="*/ 4714833 h 5096785"/>
              <a:gd name="connsiteX219" fmla="*/ 1119603 w 12192000"/>
              <a:gd name="connsiteY219" fmla="*/ 4721303 h 5096785"/>
              <a:gd name="connsiteX220" fmla="*/ 997851 w 12192000"/>
              <a:gd name="connsiteY220" fmla="*/ 4722336 h 5096785"/>
              <a:gd name="connsiteX221" fmla="*/ 976455 w 12192000"/>
              <a:gd name="connsiteY221" fmla="*/ 4726407 h 5096785"/>
              <a:gd name="connsiteX222" fmla="*/ 949939 w 12192000"/>
              <a:gd name="connsiteY222" fmla="*/ 4719699 h 5096785"/>
              <a:gd name="connsiteX223" fmla="*/ 894148 w 12192000"/>
              <a:gd name="connsiteY223" fmla="*/ 4710406 h 5096785"/>
              <a:gd name="connsiteX224" fmla="*/ 857990 w 12192000"/>
              <a:gd name="connsiteY224" fmla="*/ 4696844 h 5096785"/>
              <a:gd name="connsiteX225" fmla="*/ 848649 w 12192000"/>
              <a:gd name="connsiteY225" fmla="*/ 4704021 h 5096785"/>
              <a:gd name="connsiteX226" fmla="*/ 826436 w 12192000"/>
              <a:gd name="connsiteY226" fmla="*/ 4707421 h 5096785"/>
              <a:gd name="connsiteX227" fmla="*/ 733052 w 12192000"/>
              <a:gd name="connsiteY227" fmla="*/ 4701884 h 5096785"/>
              <a:gd name="connsiteX228" fmla="*/ 716185 w 12192000"/>
              <a:gd name="connsiteY228" fmla="*/ 4703827 h 5096785"/>
              <a:gd name="connsiteX229" fmla="*/ 696663 w 12192000"/>
              <a:gd name="connsiteY229" fmla="*/ 4697420 h 5096785"/>
              <a:gd name="connsiteX230" fmla="*/ 582722 w 12192000"/>
              <a:gd name="connsiteY230" fmla="*/ 4658637 h 5096785"/>
              <a:gd name="connsiteX231" fmla="*/ 581118 w 12192000"/>
              <a:gd name="connsiteY231" fmla="*/ 4654120 h 5096785"/>
              <a:gd name="connsiteX232" fmla="*/ 546453 w 12192000"/>
              <a:gd name="connsiteY232" fmla="*/ 4652542 h 5096785"/>
              <a:gd name="connsiteX233" fmla="*/ 536773 w 12192000"/>
              <a:gd name="connsiteY233" fmla="*/ 4644609 h 5096785"/>
              <a:gd name="connsiteX234" fmla="*/ 518899 w 12192000"/>
              <a:gd name="connsiteY234" fmla="*/ 4642839 h 5096785"/>
              <a:gd name="connsiteX235" fmla="*/ 388896 w 12192000"/>
              <a:gd name="connsiteY235" fmla="*/ 4619173 h 5096785"/>
              <a:gd name="connsiteX236" fmla="*/ 366479 w 12192000"/>
              <a:gd name="connsiteY236" fmla="*/ 4618896 h 5096785"/>
              <a:gd name="connsiteX237" fmla="*/ 342781 w 12192000"/>
              <a:gd name="connsiteY237" fmla="*/ 4601239 h 5096785"/>
              <a:gd name="connsiteX238" fmla="*/ 255925 w 12192000"/>
              <a:gd name="connsiteY238" fmla="*/ 4598685 h 5096785"/>
              <a:gd name="connsiteX239" fmla="*/ 226919 w 12192000"/>
              <a:gd name="connsiteY239" fmla="*/ 4598460 h 5096785"/>
              <a:gd name="connsiteX240" fmla="*/ 213925 w 12192000"/>
              <a:gd name="connsiteY240" fmla="*/ 4597783 h 5096785"/>
              <a:gd name="connsiteX241" fmla="*/ 215196 w 12192000"/>
              <a:gd name="connsiteY241" fmla="*/ 4588576 h 5096785"/>
              <a:gd name="connsiteX242" fmla="*/ 180214 w 12192000"/>
              <a:gd name="connsiteY242" fmla="*/ 4583701 h 5096785"/>
              <a:gd name="connsiteX243" fmla="*/ 83203 w 12192000"/>
              <a:gd name="connsiteY243" fmla="*/ 4531664 h 5096785"/>
              <a:gd name="connsiteX244" fmla="*/ 4106 w 12192000"/>
              <a:gd name="connsiteY244" fmla="*/ 4517202 h 5096785"/>
              <a:gd name="connsiteX245" fmla="*/ 0 w 12192000"/>
              <a:gd name="connsiteY245" fmla="*/ 4516084 h 5096785"/>
              <a:gd name="connsiteX246" fmla="*/ 0 w 12192000"/>
              <a:gd name="connsiteY24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720786 w 12192000"/>
              <a:gd name="connsiteY15" fmla="*/ 4265611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88465 w 12192000"/>
              <a:gd name="connsiteY178" fmla="*/ 5092858 h 5096785"/>
              <a:gd name="connsiteX179" fmla="*/ 3055081 w 12192000"/>
              <a:gd name="connsiteY179" fmla="*/ 5080424 h 5096785"/>
              <a:gd name="connsiteX180" fmla="*/ 3049807 w 12192000"/>
              <a:gd name="connsiteY180" fmla="*/ 5080860 h 5096785"/>
              <a:gd name="connsiteX181" fmla="*/ 3029122 w 12192000"/>
              <a:gd name="connsiteY181" fmla="*/ 5070085 h 5096785"/>
              <a:gd name="connsiteX182" fmla="*/ 3017862 w 12192000"/>
              <a:gd name="connsiteY182" fmla="*/ 5065942 h 5096785"/>
              <a:gd name="connsiteX183" fmla="*/ 3015868 w 12192000"/>
              <a:gd name="connsiteY183" fmla="*/ 5061832 h 5096785"/>
              <a:gd name="connsiteX184" fmla="*/ 2998644 w 12192000"/>
              <a:gd name="connsiteY184" fmla="*/ 5057210 h 5096785"/>
              <a:gd name="connsiteX185" fmla="*/ 2996219 w 12192000"/>
              <a:gd name="connsiteY185" fmla="*/ 5057788 h 5096785"/>
              <a:gd name="connsiteX186" fmla="*/ 2983676 w 12192000"/>
              <a:gd name="connsiteY186" fmla="*/ 5049852 h 5096785"/>
              <a:gd name="connsiteX187" fmla="*/ 2903609 w 12192000"/>
              <a:gd name="connsiteY187" fmla="*/ 4998457 h 5096785"/>
              <a:gd name="connsiteX188" fmla="*/ 2758830 w 12192000"/>
              <a:gd name="connsiteY188" fmla="*/ 4974760 h 5096785"/>
              <a:gd name="connsiteX189" fmla="*/ 2532669 w 12192000"/>
              <a:gd name="connsiteY189" fmla="*/ 4940573 h 5096785"/>
              <a:gd name="connsiteX190" fmla="*/ 2389931 w 12192000"/>
              <a:gd name="connsiteY190" fmla="*/ 4905785 h 5096785"/>
              <a:gd name="connsiteX191" fmla="*/ 2335186 w 12192000"/>
              <a:gd name="connsiteY191" fmla="*/ 4902957 h 5096785"/>
              <a:gd name="connsiteX192" fmla="*/ 2295307 w 12192000"/>
              <a:gd name="connsiteY192" fmla="*/ 4879800 h 5096785"/>
              <a:gd name="connsiteX193" fmla="*/ 2273393 w 12192000"/>
              <a:gd name="connsiteY193" fmla="*/ 4883565 h 5096785"/>
              <a:gd name="connsiteX194" fmla="*/ 2269523 w 12192000"/>
              <a:gd name="connsiteY194" fmla="*/ 4884442 h 5096785"/>
              <a:gd name="connsiteX195" fmla="*/ 2256015 w 12192000"/>
              <a:gd name="connsiteY195" fmla="*/ 4883014 h 5096785"/>
              <a:gd name="connsiteX196" fmla="*/ 2249731 w 12192000"/>
              <a:gd name="connsiteY196" fmla="*/ 4888778 h 5096785"/>
              <a:gd name="connsiteX197" fmla="*/ 2227629 w 12192000"/>
              <a:gd name="connsiteY197" fmla="*/ 4891047 h 5096785"/>
              <a:gd name="connsiteX198" fmla="*/ 2203460 w 12192000"/>
              <a:gd name="connsiteY198" fmla="*/ 4886696 h 5096785"/>
              <a:gd name="connsiteX199" fmla="*/ 2091528 w 12192000"/>
              <a:gd name="connsiteY199" fmla="*/ 4859155 h 5096785"/>
              <a:gd name="connsiteX200" fmla="*/ 2022901 w 12192000"/>
              <a:gd name="connsiteY200" fmla="*/ 4846594 h 5096785"/>
              <a:gd name="connsiteX201" fmla="*/ 1994227 w 12192000"/>
              <a:gd name="connsiteY201" fmla="*/ 4847973 h 5096785"/>
              <a:gd name="connsiteX202" fmla="*/ 1955936 w 12192000"/>
              <a:gd name="connsiteY202" fmla="*/ 4845765 h 5096785"/>
              <a:gd name="connsiteX203" fmla="*/ 1741924 w 12192000"/>
              <a:gd name="connsiteY203" fmla="*/ 4808054 h 5096785"/>
              <a:gd name="connsiteX204" fmla="*/ 1734410 w 12192000"/>
              <a:gd name="connsiteY204" fmla="*/ 4811675 h 5096785"/>
              <a:gd name="connsiteX205" fmla="*/ 1691423 w 12192000"/>
              <a:gd name="connsiteY205" fmla="*/ 4802777 h 5096785"/>
              <a:gd name="connsiteX206" fmla="*/ 1554504 w 12192000"/>
              <a:gd name="connsiteY206" fmla="*/ 4739985 h 5096785"/>
              <a:gd name="connsiteX207" fmla="*/ 1470119 w 12192000"/>
              <a:gd name="connsiteY207" fmla="*/ 4723470 h 5096785"/>
              <a:gd name="connsiteX208" fmla="*/ 1437967 w 12192000"/>
              <a:gd name="connsiteY208" fmla="*/ 4722710 h 5096785"/>
              <a:gd name="connsiteX209" fmla="*/ 1384234 w 12192000"/>
              <a:gd name="connsiteY209" fmla="*/ 4721117 h 5096785"/>
              <a:gd name="connsiteX210" fmla="*/ 1338647 w 12192000"/>
              <a:gd name="connsiteY210" fmla="*/ 4732483 h 5096785"/>
              <a:gd name="connsiteX211" fmla="*/ 1295869 w 12192000"/>
              <a:gd name="connsiteY211" fmla="*/ 4726175 h 5096785"/>
              <a:gd name="connsiteX212" fmla="*/ 1292949 w 12192000"/>
              <a:gd name="connsiteY212" fmla="*/ 4708469 h 5096785"/>
              <a:gd name="connsiteX213" fmla="*/ 1244908 w 12192000"/>
              <a:gd name="connsiteY213" fmla="*/ 4706993 h 5096785"/>
              <a:gd name="connsiteX214" fmla="*/ 1171266 w 12192000"/>
              <a:gd name="connsiteY214" fmla="*/ 4706535 h 5096785"/>
              <a:gd name="connsiteX215" fmla="*/ 1160868 w 12192000"/>
              <a:gd name="connsiteY215" fmla="*/ 4701936 h 5096785"/>
              <a:gd name="connsiteX216" fmla="*/ 1147599 w 12192000"/>
              <a:gd name="connsiteY216" fmla="*/ 4714833 h 5096785"/>
              <a:gd name="connsiteX217" fmla="*/ 1119603 w 12192000"/>
              <a:gd name="connsiteY217" fmla="*/ 4721303 h 5096785"/>
              <a:gd name="connsiteX218" fmla="*/ 997851 w 12192000"/>
              <a:gd name="connsiteY218" fmla="*/ 4722336 h 5096785"/>
              <a:gd name="connsiteX219" fmla="*/ 976455 w 12192000"/>
              <a:gd name="connsiteY219" fmla="*/ 4726407 h 5096785"/>
              <a:gd name="connsiteX220" fmla="*/ 949939 w 12192000"/>
              <a:gd name="connsiteY220" fmla="*/ 4719699 h 5096785"/>
              <a:gd name="connsiteX221" fmla="*/ 894148 w 12192000"/>
              <a:gd name="connsiteY221" fmla="*/ 4710406 h 5096785"/>
              <a:gd name="connsiteX222" fmla="*/ 857990 w 12192000"/>
              <a:gd name="connsiteY222" fmla="*/ 4696844 h 5096785"/>
              <a:gd name="connsiteX223" fmla="*/ 848649 w 12192000"/>
              <a:gd name="connsiteY223" fmla="*/ 4704021 h 5096785"/>
              <a:gd name="connsiteX224" fmla="*/ 826436 w 12192000"/>
              <a:gd name="connsiteY224" fmla="*/ 4707421 h 5096785"/>
              <a:gd name="connsiteX225" fmla="*/ 733052 w 12192000"/>
              <a:gd name="connsiteY225" fmla="*/ 4701884 h 5096785"/>
              <a:gd name="connsiteX226" fmla="*/ 716185 w 12192000"/>
              <a:gd name="connsiteY226" fmla="*/ 4703827 h 5096785"/>
              <a:gd name="connsiteX227" fmla="*/ 696663 w 12192000"/>
              <a:gd name="connsiteY227" fmla="*/ 4697420 h 5096785"/>
              <a:gd name="connsiteX228" fmla="*/ 582722 w 12192000"/>
              <a:gd name="connsiteY228" fmla="*/ 4658637 h 5096785"/>
              <a:gd name="connsiteX229" fmla="*/ 581118 w 12192000"/>
              <a:gd name="connsiteY229" fmla="*/ 4654120 h 5096785"/>
              <a:gd name="connsiteX230" fmla="*/ 546453 w 12192000"/>
              <a:gd name="connsiteY230" fmla="*/ 4652542 h 5096785"/>
              <a:gd name="connsiteX231" fmla="*/ 536773 w 12192000"/>
              <a:gd name="connsiteY231" fmla="*/ 4644609 h 5096785"/>
              <a:gd name="connsiteX232" fmla="*/ 518899 w 12192000"/>
              <a:gd name="connsiteY232" fmla="*/ 4642839 h 5096785"/>
              <a:gd name="connsiteX233" fmla="*/ 388896 w 12192000"/>
              <a:gd name="connsiteY233" fmla="*/ 4619173 h 5096785"/>
              <a:gd name="connsiteX234" fmla="*/ 366479 w 12192000"/>
              <a:gd name="connsiteY234" fmla="*/ 4618896 h 5096785"/>
              <a:gd name="connsiteX235" fmla="*/ 342781 w 12192000"/>
              <a:gd name="connsiteY235" fmla="*/ 4601239 h 5096785"/>
              <a:gd name="connsiteX236" fmla="*/ 255925 w 12192000"/>
              <a:gd name="connsiteY236" fmla="*/ 4598685 h 5096785"/>
              <a:gd name="connsiteX237" fmla="*/ 226919 w 12192000"/>
              <a:gd name="connsiteY237" fmla="*/ 4598460 h 5096785"/>
              <a:gd name="connsiteX238" fmla="*/ 213925 w 12192000"/>
              <a:gd name="connsiteY238" fmla="*/ 4597783 h 5096785"/>
              <a:gd name="connsiteX239" fmla="*/ 215196 w 12192000"/>
              <a:gd name="connsiteY239" fmla="*/ 4588576 h 5096785"/>
              <a:gd name="connsiteX240" fmla="*/ 180214 w 12192000"/>
              <a:gd name="connsiteY240" fmla="*/ 4583701 h 5096785"/>
              <a:gd name="connsiteX241" fmla="*/ 83203 w 12192000"/>
              <a:gd name="connsiteY241" fmla="*/ 4531664 h 5096785"/>
              <a:gd name="connsiteX242" fmla="*/ 4106 w 12192000"/>
              <a:gd name="connsiteY242" fmla="*/ 4517202 h 5096785"/>
              <a:gd name="connsiteX243" fmla="*/ 0 w 12192000"/>
              <a:gd name="connsiteY243" fmla="*/ 4516084 h 5096785"/>
              <a:gd name="connsiteX244" fmla="*/ 0 w 12192000"/>
              <a:gd name="connsiteY24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55081 w 12192000"/>
              <a:gd name="connsiteY178" fmla="*/ 5080424 h 5096785"/>
              <a:gd name="connsiteX179" fmla="*/ 3049807 w 12192000"/>
              <a:gd name="connsiteY179" fmla="*/ 5080860 h 5096785"/>
              <a:gd name="connsiteX180" fmla="*/ 3029122 w 12192000"/>
              <a:gd name="connsiteY180" fmla="*/ 5070085 h 5096785"/>
              <a:gd name="connsiteX181" fmla="*/ 3017862 w 12192000"/>
              <a:gd name="connsiteY181" fmla="*/ 5065942 h 5096785"/>
              <a:gd name="connsiteX182" fmla="*/ 3015868 w 12192000"/>
              <a:gd name="connsiteY182" fmla="*/ 5061832 h 5096785"/>
              <a:gd name="connsiteX183" fmla="*/ 2998644 w 12192000"/>
              <a:gd name="connsiteY183" fmla="*/ 5057210 h 5096785"/>
              <a:gd name="connsiteX184" fmla="*/ 2996219 w 12192000"/>
              <a:gd name="connsiteY184" fmla="*/ 5057788 h 5096785"/>
              <a:gd name="connsiteX185" fmla="*/ 2983676 w 12192000"/>
              <a:gd name="connsiteY185" fmla="*/ 5049852 h 5096785"/>
              <a:gd name="connsiteX186" fmla="*/ 2903609 w 12192000"/>
              <a:gd name="connsiteY186" fmla="*/ 4998457 h 5096785"/>
              <a:gd name="connsiteX187" fmla="*/ 2758830 w 12192000"/>
              <a:gd name="connsiteY187" fmla="*/ 4974760 h 5096785"/>
              <a:gd name="connsiteX188" fmla="*/ 2532669 w 12192000"/>
              <a:gd name="connsiteY188" fmla="*/ 4940573 h 5096785"/>
              <a:gd name="connsiteX189" fmla="*/ 2389931 w 12192000"/>
              <a:gd name="connsiteY189" fmla="*/ 4905785 h 5096785"/>
              <a:gd name="connsiteX190" fmla="*/ 2335186 w 12192000"/>
              <a:gd name="connsiteY190" fmla="*/ 4902957 h 5096785"/>
              <a:gd name="connsiteX191" fmla="*/ 2295307 w 12192000"/>
              <a:gd name="connsiteY191" fmla="*/ 4879800 h 5096785"/>
              <a:gd name="connsiteX192" fmla="*/ 2273393 w 12192000"/>
              <a:gd name="connsiteY192" fmla="*/ 4883565 h 5096785"/>
              <a:gd name="connsiteX193" fmla="*/ 2269523 w 12192000"/>
              <a:gd name="connsiteY193" fmla="*/ 4884442 h 5096785"/>
              <a:gd name="connsiteX194" fmla="*/ 2256015 w 12192000"/>
              <a:gd name="connsiteY194" fmla="*/ 4883014 h 5096785"/>
              <a:gd name="connsiteX195" fmla="*/ 2249731 w 12192000"/>
              <a:gd name="connsiteY195" fmla="*/ 4888778 h 5096785"/>
              <a:gd name="connsiteX196" fmla="*/ 2227629 w 12192000"/>
              <a:gd name="connsiteY196" fmla="*/ 4891047 h 5096785"/>
              <a:gd name="connsiteX197" fmla="*/ 2203460 w 12192000"/>
              <a:gd name="connsiteY197" fmla="*/ 4886696 h 5096785"/>
              <a:gd name="connsiteX198" fmla="*/ 2091528 w 12192000"/>
              <a:gd name="connsiteY198" fmla="*/ 4859155 h 5096785"/>
              <a:gd name="connsiteX199" fmla="*/ 2022901 w 12192000"/>
              <a:gd name="connsiteY199" fmla="*/ 4846594 h 5096785"/>
              <a:gd name="connsiteX200" fmla="*/ 1994227 w 12192000"/>
              <a:gd name="connsiteY200" fmla="*/ 4847973 h 5096785"/>
              <a:gd name="connsiteX201" fmla="*/ 1955936 w 12192000"/>
              <a:gd name="connsiteY201" fmla="*/ 4845765 h 5096785"/>
              <a:gd name="connsiteX202" fmla="*/ 1741924 w 12192000"/>
              <a:gd name="connsiteY202" fmla="*/ 4808054 h 5096785"/>
              <a:gd name="connsiteX203" fmla="*/ 1734410 w 12192000"/>
              <a:gd name="connsiteY203" fmla="*/ 4811675 h 5096785"/>
              <a:gd name="connsiteX204" fmla="*/ 1691423 w 12192000"/>
              <a:gd name="connsiteY204" fmla="*/ 4802777 h 5096785"/>
              <a:gd name="connsiteX205" fmla="*/ 1554504 w 12192000"/>
              <a:gd name="connsiteY205" fmla="*/ 4739985 h 5096785"/>
              <a:gd name="connsiteX206" fmla="*/ 1470119 w 12192000"/>
              <a:gd name="connsiteY206" fmla="*/ 4723470 h 5096785"/>
              <a:gd name="connsiteX207" fmla="*/ 1437967 w 12192000"/>
              <a:gd name="connsiteY207" fmla="*/ 4722710 h 5096785"/>
              <a:gd name="connsiteX208" fmla="*/ 1384234 w 12192000"/>
              <a:gd name="connsiteY208" fmla="*/ 4721117 h 5096785"/>
              <a:gd name="connsiteX209" fmla="*/ 1338647 w 12192000"/>
              <a:gd name="connsiteY209" fmla="*/ 4732483 h 5096785"/>
              <a:gd name="connsiteX210" fmla="*/ 1295869 w 12192000"/>
              <a:gd name="connsiteY210" fmla="*/ 4726175 h 5096785"/>
              <a:gd name="connsiteX211" fmla="*/ 1292949 w 12192000"/>
              <a:gd name="connsiteY211" fmla="*/ 4708469 h 5096785"/>
              <a:gd name="connsiteX212" fmla="*/ 1244908 w 12192000"/>
              <a:gd name="connsiteY212" fmla="*/ 4706993 h 5096785"/>
              <a:gd name="connsiteX213" fmla="*/ 1171266 w 12192000"/>
              <a:gd name="connsiteY213" fmla="*/ 4706535 h 5096785"/>
              <a:gd name="connsiteX214" fmla="*/ 1160868 w 12192000"/>
              <a:gd name="connsiteY214" fmla="*/ 4701936 h 5096785"/>
              <a:gd name="connsiteX215" fmla="*/ 1147599 w 12192000"/>
              <a:gd name="connsiteY215" fmla="*/ 4714833 h 5096785"/>
              <a:gd name="connsiteX216" fmla="*/ 1119603 w 12192000"/>
              <a:gd name="connsiteY216" fmla="*/ 4721303 h 5096785"/>
              <a:gd name="connsiteX217" fmla="*/ 997851 w 12192000"/>
              <a:gd name="connsiteY217" fmla="*/ 4722336 h 5096785"/>
              <a:gd name="connsiteX218" fmla="*/ 976455 w 12192000"/>
              <a:gd name="connsiteY218" fmla="*/ 4726407 h 5096785"/>
              <a:gd name="connsiteX219" fmla="*/ 949939 w 12192000"/>
              <a:gd name="connsiteY219" fmla="*/ 4719699 h 5096785"/>
              <a:gd name="connsiteX220" fmla="*/ 894148 w 12192000"/>
              <a:gd name="connsiteY220" fmla="*/ 4710406 h 5096785"/>
              <a:gd name="connsiteX221" fmla="*/ 857990 w 12192000"/>
              <a:gd name="connsiteY221" fmla="*/ 4696844 h 5096785"/>
              <a:gd name="connsiteX222" fmla="*/ 848649 w 12192000"/>
              <a:gd name="connsiteY222" fmla="*/ 4704021 h 5096785"/>
              <a:gd name="connsiteX223" fmla="*/ 826436 w 12192000"/>
              <a:gd name="connsiteY223" fmla="*/ 4707421 h 5096785"/>
              <a:gd name="connsiteX224" fmla="*/ 733052 w 12192000"/>
              <a:gd name="connsiteY224" fmla="*/ 4701884 h 5096785"/>
              <a:gd name="connsiteX225" fmla="*/ 716185 w 12192000"/>
              <a:gd name="connsiteY225" fmla="*/ 4703827 h 5096785"/>
              <a:gd name="connsiteX226" fmla="*/ 696663 w 12192000"/>
              <a:gd name="connsiteY226" fmla="*/ 4697420 h 5096785"/>
              <a:gd name="connsiteX227" fmla="*/ 582722 w 12192000"/>
              <a:gd name="connsiteY227" fmla="*/ 4658637 h 5096785"/>
              <a:gd name="connsiteX228" fmla="*/ 581118 w 12192000"/>
              <a:gd name="connsiteY228" fmla="*/ 4654120 h 5096785"/>
              <a:gd name="connsiteX229" fmla="*/ 546453 w 12192000"/>
              <a:gd name="connsiteY229" fmla="*/ 4652542 h 5096785"/>
              <a:gd name="connsiteX230" fmla="*/ 536773 w 12192000"/>
              <a:gd name="connsiteY230" fmla="*/ 4644609 h 5096785"/>
              <a:gd name="connsiteX231" fmla="*/ 518899 w 12192000"/>
              <a:gd name="connsiteY231" fmla="*/ 4642839 h 5096785"/>
              <a:gd name="connsiteX232" fmla="*/ 388896 w 12192000"/>
              <a:gd name="connsiteY232" fmla="*/ 4619173 h 5096785"/>
              <a:gd name="connsiteX233" fmla="*/ 366479 w 12192000"/>
              <a:gd name="connsiteY233" fmla="*/ 4618896 h 5096785"/>
              <a:gd name="connsiteX234" fmla="*/ 342781 w 12192000"/>
              <a:gd name="connsiteY234" fmla="*/ 4601239 h 5096785"/>
              <a:gd name="connsiteX235" fmla="*/ 255925 w 12192000"/>
              <a:gd name="connsiteY235" fmla="*/ 4598685 h 5096785"/>
              <a:gd name="connsiteX236" fmla="*/ 226919 w 12192000"/>
              <a:gd name="connsiteY236" fmla="*/ 4598460 h 5096785"/>
              <a:gd name="connsiteX237" fmla="*/ 213925 w 12192000"/>
              <a:gd name="connsiteY237" fmla="*/ 4597783 h 5096785"/>
              <a:gd name="connsiteX238" fmla="*/ 215196 w 12192000"/>
              <a:gd name="connsiteY238" fmla="*/ 4588576 h 5096785"/>
              <a:gd name="connsiteX239" fmla="*/ 180214 w 12192000"/>
              <a:gd name="connsiteY239" fmla="*/ 4583701 h 5096785"/>
              <a:gd name="connsiteX240" fmla="*/ 83203 w 12192000"/>
              <a:gd name="connsiteY240" fmla="*/ 4531664 h 5096785"/>
              <a:gd name="connsiteX241" fmla="*/ 4106 w 12192000"/>
              <a:gd name="connsiteY241" fmla="*/ 4517202 h 5096785"/>
              <a:gd name="connsiteX242" fmla="*/ 0 w 12192000"/>
              <a:gd name="connsiteY242" fmla="*/ 4516084 h 5096785"/>
              <a:gd name="connsiteX243" fmla="*/ 0 w 12192000"/>
              <a:gd name="connsiteY24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89591 w 12192000"/>
              <a:gd name="connsiteY176" fmla="*/ 5091865 h 5096785"/>
              <a:gd name="connsiteX177" fmla="*/ 3055081 w 12192000"/>
              <a:gd name="connsiteY177" fmla="*/ 5080424 h 5096785"/>
              <a:gd name="connsiteX178" fmla="*/ 3049807 w 12192000"/>
              <a:gd name="connsiteY178" fmla="*/ 5080860 h 5096785"/>
              <a:gd name="connsiteX179" fmla="*/ 3029122 w 12192000"/>
              <a:gd name="connsiteY179" fmla="*/ 5070085 h 5096785"/>
              <a:gd name="connsiteX180" fmla="*/ 3017862 w 12192000"/>
              <a:gd name="connsiteY180" fmla="*/ 5065942 h 5096785"/>
              <a:gd name="connsiteX181" fmla="*/ 3015868 w 12192000"/>
              <a:gd name="connsiteY181" fmla="*/ 5061832 h 5096785"/>
              <a:gd name="connsiteX182" fmla="*/ 2998644 w 12192000"/>
              <a:gd name="connsiteY182" fmla="*/ 5057210 h 5096785"/>
              <a:gd name="connsiteX183" fmla="*/ 2996219 w 12192000"/>
              <a:gd name="connsiteY183" fmla="*/ 5057788 h 5096785"/>
              <a:gd name="connsiteX184" fmla="*/ 2983676 w 12192000"/>
              <a:gd name="connsiteY184" fmla="*/ 5049852 h 5096785"/>
              <a:gd name="connsiteX185" fmla="*/ 2903609 w 12192000"/>
              <a:gd name="connsiteY185" fmla="*/ 4998457 h 5096785"/>
              <a:gd name="connsiteX186" fmla="*/ 2758830 w 12192000"/>
              <a:gd name="connsiteY186" fmla="*/ 4974760 h 5096785"/>
              <a:gd name="connsiteX187" fmla="*/ 2532669 w 12192000"/>
              <a:gd name="connsiteY187" fmla="*/ 4940573 h 5096785"/>
              <a:gd name="connsiteX188" fmla="*/ 2389931 w 12192000"/>
              <a:gd name="connsiteY188" fmla="*/ 4905785 h 5096785"/>
              <a:gd name="connsiteX189" fmla="*/ 2335186 w 12192000"/>
              <a:gd name="connsiteY189" fmla="*/ 4902957 h 5096785"/>
              <a:gd name="connsiteX190" fmla="*/ 2295307 w 12192000"/>
              <a:gd name="connsiteY190" fmla="*/ 4879800 h 5096785"/>
              <a:gd name="connsiteX191" fmla="*/ 2273393 w 12192000"/>
              <a:gd name="connsiteY191" fmla="*/ 4883565 h 5096785"/>
              <a:gd name="connsiteX192" fmla="*/ 2269523 w 12192000"/>
              <a:gd name="connsiteY192" fmla="*/ 4884442 h 5096785"/>
              <a:gd name="connsiteX193" fmla="*/ 2256015 w 12192000"/>
              <a:gd name="connsiteY193" fmla="*/ 4883014 h 5096785"/>
              <a:gd name="connsiteX194" fmla="*/ 2249731 w 12192000"/>
              <a:gd name="connsiteY194" fmla="*/ 4888778 h 5096785"/>
              <a:gd name="connsiteX195" fmla="*/ 2227629 w 12192000"/>
              <a:gd name="connsiteY195" fmla="*/ 4891047 h 5096785"/>
              <a:gd name="connsiteX196" fmla="*/ 2203460 w 12192000"/>
              <a:gd name="connsiteY196" fmla="*/ 4886696 h 5096785"/>
              <a:gd name="connsiteX197" fmla="*/ 2091528 w 12192000"/>
              <a:gd name="connsiteY197" fmla="*/ 4859155 h 5096785"/>
              <a:gd name="connsiteX198" fmla="*/ 2022901 w 12192000"/>
              <a:gd name="connsiteY198" fmla="*/ 4846594 h 5096785"/>
              <a:gd name="connsiteX199" fmla="*/ 1994227 w 12192000"/>
              <a:gd name="connsiteY199" fmla="*/ 4847973 h 5096785"/>
              <a:gd name="connsiteX200" fmla="*/ 1955936 w 12192000"/>
              <a:gd name="connsiteY200" fmla="*/ 4845765 h 5096785"/>
              <a:gd name="connsiteX201" fmla="*/ 1741924 w 12192000"/>
              <a:gd name="connsiteY201" fmla="*/ 4808054 h 5096785"/>
              <a:gd name="connsiteX202" fmla="*/ 1734410 w 12192000"/>
              <a:gd name="connsiteY202" fmla="*/ 4811675 h 5096785"/>
              <a:gd name="connsiteX203" fmla="*/ 1691423 w 12192000"/>
              <a:gd name="connsiteY203" fmla="*/ 4802777 h 5096785"/>
              <a:gd name="connsiteX204" fmla="*/ 1554504 w 12192000"/>
              <a:gd name="connsiteY204" fmla="*/ 4739985 h 5096785"/>
              <a:gd name="connsiteX205" fmla="*/ 1470119 w 12192000"/>
              <a:gd name="connsiteY205" fmla="*/ 4723470 h 5096785"/>
              <a:gd name="connsiteX206" fmla="*/ 1437967 w 12192000"/>
              <a:gd name="connsiteY206" fmla="*/ 4722710 h 5096785"/>
              <a:gd name="connsiteX207" fmla="*/ 1384234 w 12192000"/>
              <a:gd name="connsiteY207" fmla="*/ 4721117 h 5096785"/>
              <a:gd name="connsiteX208" fmla="*/ 1338647 w 12192000"/>
              <a:gd name="connsiteY208" fmla="*/ 4732483 h 5096785"/>
              <a:gd name="connsiteX209" fmla="*/ 1295869 w 12192000"/>
              <a:gd name="connsiteY209" fmla="*/ 4726175 h 5096785"/>
              <a:gd name="connsiteX210" fmla="*/ 1292949 w 12192000"/>
              <a:gd name="connsiteY210" fmla="*/ 4708469 h 5096785"/>
              <a:gd name="connsiteX211" fmla="*/ 1244908 w 12192000"/>
              <a:gd name="connsiteY211" fmla="*/ 4706993 h 5096785"/>
              <a:gd name="connsiteX212" fmla="*/ 1171266 w 12192000"/>
              <a:gd name="connsiteY212" fmla="*/ 4706535 h 5096785"/>
              <a:gd name="connsiteX213" fmla="*/ 1160868 w 12192000"/>
              <a:gd name="connsiteY213" fmla="*/ 4701936 h 5096785"/>
              <a:gd name="connsiteX214" fmla="*/ 1147599 w 12192000"/>
              <a:gd name="connsiteY214" fmla="*/ 4714833 h 5096785"/>
              <a:gd name="connsiteX215" fmla="*/ 1119603 w 12192000"/>
              <a:gd name="connsiteY215" fmla="*/ 4721303 h 5096785"/>
              <a:gd name="connsiteX216" fmla="*/ 997851 w 12192000"/>
              <a:gd name="connsiteY216" fmla="*/ 4722336 h 5096785"/>
              <a:gd name="connsiteX217" fmla="*/ 976455 w 12192000"/>
              <a:gd name="connsiteY217" fmla="*/ 4726407 h 5096785"/>
              <a:gd name="connsiteX218" fmla="*/ 949939 w 12192000"/>
              <a:gd name="connsiteY218" fmla="*/ 4719699 h 5096785"/>
              <a:gd name="connsiteX219" fmla="*/ 894148 w 12192000"/>
              <a:gd name="connsiteY219" fmla="*/ 4710406 h 5096785"/>
              <a:gd name="connsiteX220" fmla="*/ 857990 w 12192000"/>
              <a:gd name="connsiteY220" fmla="*/ 4696844 h 5096785"/>
              <a:gd name="connsiteX221" fmla="*/ 848649 w 12192000"/>
              <a:gd name="connsiteY221" fmla="*/ 4704021 h 5096785"/>
              <a:gd name="connsiteX222" fmla="*/ 826436 w 12192000"/>
              <a:gd name="connsiteY222" fmla="*/ 4707421 h 5096785"/>
              <a:gd name="connsiteX223" fmla="*/ 733052 w 12192000"/>
              <a:gd name="connsiteY223" fmla="*/ 4701884 h 5096785"/>
              <a:gd name="connsiteX224" fmla="*/ 716185 w 12192000"/>
              <a:gd name="connsiteY224" fmla="*/ 4703827 h 5096785"/>
              <a:gd name="connsiteX225" fmla="*/ 696663 w 12192000"/>
              <a:gd name="connsiteY225" fmla="*/ 4697420 h 5096785"/>
              <a:gd name="connsiteX226" fmla="*/ 582722 w 12192000"/>
              <a:gd name="connsiteY226" fmla="*/ 4658637 h 5096785"/>
              <a:gd name="connsiteX227" fmla="*/ 581118 w 12192000"/>
              <a:gd name="connsiteY227" fmla="*/ 4654120 h 5096785"/>
              <a:gd name="connsiteX228" fmla="*/ 546453 w 12192000"/>
              <a:gd name="connsiteY228" fmla="*/ 4652542 h 5096785"/>
              <a:gd name="connsiteX229" fmla="*/ 536773 w 12192000"/>
              <a:gd name="connsiteY229" fmla="*/ 4644609 h 5096785"/>
              <a:gd name="connsiteX230" fmla="*/ 518899 w 12192000"/>
              <a:gd name="connsiteY230" fmla="*/ 4642839 h 5096785"/>
              <a:gd name="connsiteX231" fmla="*/ 388896 w 12192000"/>
              <a:gd name="connsiteY231" fmla="*/ 4619173 h 5096785"/>
              <a:gd name="connsiteX232" fmla="*/ 366479 w 12192000"/>
              <a:gd name="connsiteY232" fmla="*/ 4618896 h 5096785"/>
              <a:gd name="connsiteX233" fmla="*/ 342781 w 12192000"/>
              <a:gd name="connsiteY233" fmla="*/ 4601239 h 5096785"/>
              <a:gd name="connsiteX234" fmla="*/ 255925 w 12192000"/>
              <a:gd name="connsiteY234" fmla="*/ 4598685 h 5096785"/>
              <a:gd name="connsiteX235" fmla="*/ 226919 w 12192000"/>
              <a:gd name="connsiteY235" fmla="*/ 4598460 h 5096785"/>
              <a:gd name="connsiteX236" fmla="*/ 213925 w 12192000"/>
              <a:gd name="connsiteY236" fmla="*/ 4597783 h 5096785"/>
              <a:gd name="connsiteX237" fmla="*/ 215196 w 12192000"/>
              <a:gd name="connsiteY237" fmla="*/ 4588576 h 5096785"/>
              <a:gd name="connsiteX238" fmla="*/ 180214 w 12192000"/>
              <a:gd name="connsiteY238" fmla="*/ 4583701 h 5096785"/>
              <a:gd name="connsiteX239" fmla="*/ 83203 w 12192000"/>
              <a:gd name="connsiteY239" fmla="*/ 4531664 h 5096785"/>
              <a:gd name="connsiteX240" fmla="*/ 4106 w 12192000"/>
              <a:gd name="connsiteY240" fmla="*/ 4517202 h 5096785"/>
              <a:gd name="connsiteX241" fmla="*/ 0 w 12192000"/>
              <a:gd name="connsiteY241" fmla="*/ 4516084 h 5096785"/>
              <a:gd name="connsiteX242" fmla="*/ 0 w 12192000"/>
              <a:gd name="connsiteY24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55081 w 12192000"/>
              <a:gd name="connsiteY176" fmla="*/ 5080424 h 5096785"/>
              <a:gd name="connsiteX177" fmla="*/ 3049807 w 12192000"/>
              <a:gd name="connsiteY177" fmla="*/ 5080860 h 5096785"/>
              <a:gd name="connsiteX178" fmla="*/ 3029122 w 12192000"/>
              <a:gd name="connsiteY178" fmla="*/ 5070085 h 5096785"/>
              <a:gd name="connsiteX179" fmla="*/ 3017862 w 12192000"/>
              <a:gd name="connsiteY179" fmla="*/ 5065942 h 5096785"/>
              <a:gd name="connsiteX180" fmla="*/ 3015868 w 12192000"/>
              <a:gd name="connsiteY180" fmla="*/ 5061832 h 5096785"/>
              <a:gd name="connsiteX181" fmla="*/ 2998644 w 12192000"/>
              <a:gd name="connsiteY181" fmla="*/ 5057210 h 5096785"/>
              <a:gd name="connsiteX182" fmla="*/ 2996219 w 12192000"/>
              <a:gd name="connsiteY182" fmla="*/ 5057788 h 5096785"/>
              <a:gd name="connsiteX183" fmla="*/ 2983676 w 12192000"/>
              <a:gd name="connsiteY183" fmla="*/ 5049852 h 5096785"/>
              <a:gd name="connsiteX184" fmla="*/ 2903609 w 12192000"/>
              <a:gd name="connsiteY184" fmla="*/ 4998457 h 5096785"/>
              <a:gd name="connsiteX185" fmla="*/ 2758830 w 12192000"/>
              <a:gd name="connsiteY185" fmla="*/ 4974760 h 5096785"/>
              <a:gd name="connsiteX186" fmla="*/ 2532669 w 12192000"/>
              <a:gd name="connsiteY186" fmla="*/ 4940573 h 5096785"/>
              <a:gd name="connsiteX187" fmla="*/ 2389931 w 12192000"/>
              <a:gd name="connsiteY187" fmla="*/ 4905785 h 5096785"/>
              <a:gd name="connsiteX188" fmla="*/ 2335186 w 12192000"/>
              <a:gd name="connsiteY188" fmla="*/ 4902957 h 5096785"/>
              <a:gd name="connsiteX189" fmla="*/ 2295307 w 12192000"/>
              <a:gd name="connsiteY189" fmla="*/ 4879800 h 5096785"/>
              <a:gd name="connsiteX190" fmla="*/ 2273393 w 12192000"/>
              <a:gd name="connsiteY190" fmla="*/ 4883565 h 5096785"/>
              <a:gd name="connsiteX191" fmla="*/ 2269523 w 12192000"/>
              <a:gd name="connsiteY191" fmla="*/ 4884442 h 5096785"/>
              <a:gd name="connsiteX192" fmla="*/ 2256015 w 12192000"/>
              <a:gd name="connsiteY192" fmla="*/ 4883014 h 5096785"/>
              <a:gd name="connsiteX193" fmla="*/ 2249731 w 12192000"/>
              <a:gd name="connsiteY193" fmla="*/ 4888778 h 5096785"/>
              <a:gd name="connsiteX194" fmla="*/ 2227629 w 12192000"/>
              <a:gd name="connsiteY194" fmla="*/ 4891047 h 5096785"/>
              <a:gd name="connsiteX195" fmla="*/ 2203460 w 12192000"/>
              <a:gd name="connsiteY195" fmla="*/ 4886696 h 5096785"/>
              <a:gd name="connsiteX196" fmla="*/ 2091528 w 12192000"/>
              <a:gd name="connsiteY196" fmla="*/ 4859155 h 5096785"/>
              <a:gd name="connsiteX197" fmla="*/ 2022901 w 12192000"/>
              <a:gd name="connsiteY197" fmla="*/ 4846594 h 5096785"/>
              <a:gd name="connsiteX198" fmla="*/ 1994227 w 12192000"/>
              <a:gd name="connsiteY198" fmla="*/ 4847973 h 5096785"/>
              <a:gd name="connsiteX199" fmla="*/ 1955936 w 12192000"/>
              <a:gd name="connsiteY199" fmla="*/ 4845765 h 5096785"/>
              <a:gd name="connsiteX200" fmla="*/ 1741924 w 12192000"/>
              <a:gd name="connsiteY200" fmla="*/ 4808054 h 5096785"/>
              <a:gd name="connsiteX201" fmla="*/ 1734410 w 12192000"/>
              <a:gd name="connsiteY201" fmla="*/ 4811675 h 5096785"/>
              <a:gd name="connsiteX202" fmla="*/ 1691423 w 12192000"/>
              <a:gd name="connsiteY202" fmla="*/ 4802777 h 5096785"/>
              <a:gd name="connsiteX203" fmla="*/ 1554504 w 12192000"/>
              <a:gd name="connsiteY203" fmla="*/ 4739985 h 5096785"/>
              <a:gd name="connsiteX204" fmla="*/ 1470119 w 12192000"/>
              <a:gd name="connsiteY204" fmla="*/ 4723470 h 5096785"/>
              <a:gd name="connsiteX205" fmla="*/ 1437967 w 12192000"/>
              <a:gd name="connsiteY205" fmla="*/ 4722710 h 5096785"/>
              <a:gd name="connsiteX206" fmla="*/ 1384234 w 12192000"/>
              <a:gd name="connsiteY206" fmla="*/ 4721117 h 5096785"/>
              <a:gd name="connsiteX207" fmla="*/ 1338647 w 12192000"/>
              <a:gd name="connsiteY207" fmla="*/ 4732483 h 5096785"/>
              <a:gd name="connsiteX208" fmla="*/ 1295869 w 12192000"/>
              <a:gd name="connsiteY208" fmla="*/ 4726175 h 5096785"/>
              <a:gd name="connsiteX209" fmla="*/ 1292949 w 12192000"/>
              <a:gd name="connsiteY209" fmla="*/ 4708469 h 5096785"/>
              <a:gd name="connsiteX210" fmla="*/ 1244908 w 12192000"/>
              <a:gd name="connsiteY210" fmla="*/ 4706993 h 5096785"/>
              <a:gd name="connsiteX211" fmla="*/ 1171266 w 12192000"/>
              <a:gd name="connsiteY211" fmla="*/ 4706535 h 5096785"/>
              <a:gd name="connsiteX212" fmla="*/ 1160868 w 12192000"/>
              <a:gd name="connsiteY212" fmla="*/ 4701936 h 5096785"/>
              <a:gd name="connsiteX213" fmla="*/ 1147599 w 12192000"/>
              <a:gd name="connsiteY213" fmla="*/ 4714833 h 5096785"/>
              <a:gd name="connsiteX214" fmla="*/ 1119603 w 12192000"/>
              <a:gd name="connsiteY214" fmla="*/ 4721303 h 5096785"/>
              <a:gd name="connsiteX215" fmla="*/ 997851 w 12192000"/>
              <a:gd name="connsiteY215" fmla="*/ 4722336 h 5096785"/>
              <a:gd name="connsiteX216" fmla="*/ 976455 w 12192000"/>
              <a:gd name="connsiteY216" fmla="*/ 4726407 h 5096785"/>
              <a:gd name="connsiteX217" fmla="*/ 949939 w 12192000"/>
              <a:gd name="connsiteY217" fmla="*/ 4719699 h 5096785"/>
              <a:gd name="connsiteX218" fmla="*/ 894148 w 12192000"/>
              <a:gd name="connsiteY218" fmla="*/ 4710406 h 5096785"/>
              <a:gd name="connsiteX219" fmla="*/ 857990 w 12192000"/>
              <a:gd name="connsiteY219" fmla="*/ 4696844 h 5096785"/>
              <a:gd name="connsiteX220" fmla="*/ 848649 w 12192000"/>
              <a:gd name="connsiteY220" fmla="*/ 4704021 h 5096785"/>
              <a:gd name="connsiteX221" fmla="*/ 826436 w 12192000"/>
              <a:gd name="connsiteY221" fmla="*/ 4707421 h 5096785"/>
              <a:gd name="connsiteX222" fmla="*/ 733052 w 12192000"/>
              <a:gd name="connsiteY222" fmla="*/ 4701884 h 5096785"/>
              <a:gd name="connsiteX223" fmla="*/ 716185 w 12192000"/>
              <a:gd name="connsiteY223" fmla="*/ 4703827 h 5096785"/>
              <a:gd name="connsiteX224" fmla="*/ 696663 w 12192000"/>
              <a:gd name="connsiteY224" fmla="*/ 4697420 h 5096785"/>
              <a:gd name="connsiteX225" fmla="*/ 582722 w 12192000"/>
              <a:gd name="connsiteY225" fmla="*/ 4658637 h 5096785"/>
              <a:gd name="connsiteX226" fmla="*/ 581118 w 12192000"/>
              <a:gd name="connsiteY226" fmla="*/ 4654120 h 5096785"/>
              <a:gd name="connsiteX227" fmla="*/ 546453 w 12192000"/>
              <a:gd name="connsiteY227" fmla="*/ 4652542 h 5096785"/>
              <a:gd name="connsiteX228" fmla="*/ 536773 w 12192000"/>
              <a:gd name="connsiteY228" fmla="*/ 4644609 h 5096785"/>
              <a:gd name="connsiteX229" fmla="*/ 518899 w 12192000"/>
              <a:gd name="connsiteY229" fmla="*/ 4642839 h 5096785"/>
              <a:gd name="connsiteX230" fmla="*/ 388896 w 12192000"/>
              <a:gd name="connsiteY230" fmla="*/ 4619173 h 5096785"/>
              <a:gd name="connsiteX231" fmla="*/ 366479 w 12192000"/>
              <a:gd name="connsiteY231" fmla="*/ 4618896 h 5096785"/>
              <a:gd name="connsiteX232" fmla="*/ 342781 w 12192000"/>
              <a:gd name="connsiteY232" fmla="*/ 4601239 h 5096785"/>
              <a:gd name="connsiteX233" fmla="*/ 255925 w 12192000"/>
              <a:gd name="connsiteY233" fmla="*/ 4598685 h 5096785"/>
              <a:gd name="connsiteX234" fmla="*/ 226919 w 12192000"/>
              <a:gd name="connsiteY234" fmla="*/ 4598460 h 5096785"/>
              <a:gd name="connsiteX235" fmla="*/ 213925 w 12192000"/>
              <a:gd name="connsiteY235" fmla="*/ 4597783 h 5096785"/>
              <a:gd name="connsiteX236" fmla="*/ 215196 w 12192000"/>
              <a:gd name="connsiteY236" fmla="*/ 4588576 h 5096785"/>
              <a:gd name="connsiteX237" fmla="*/ 180214 w 12192000"/>
              <a:gd name="connsiteY237" fmla="*/ 4583701 h 5096785"/>
              <a:gd name="connsiteX238" fmla="*/ 83203 w 12192000"/>
              <a:gd name="connsiteY238" fmla="*/ 4531664 h 5096785"/>
              <a:gd name="connsiteX239" fmla="*/ 4106 w 12192000"/>
              <a:gd name="connsiteY239" fmla="*/ 4517202 h 5096785"/>
              <a:gd name="connsiteX240" fmla="*/ 0 w 12192000"/>
              <a:gd name="connsiteY240" fmla="*/ 4516084 h 5096785"/>
              <a:gd name="connsiteX241" fmla="*/ 0 w 12192000"/>
              <a:gd name="connsiteY24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95307 w 12192000"/>
              <a:gd name="connsiteY188" fmla="*/ 4879800 h 5096785"/>
              <a:gd name="connsiteX189" fmla="*/ 2273393 w 12192000"/>
              <a:gd name="connsiteY189" fmla="*/ 4883565 h 5096785"/>
              <a:gd name="connsiteX190" fmla="*/ 2269523 w 12192000"/>
              <a:gd name="connsiteY190" fmla="*/ 4884442 h 5096785"/>
              <a:gd name="connsiteX191" fmla="*/ 2256015 w 12192000"/>
              <a:gd name="connsiteY191" fmla="*/ 4883014 h 5096785"/>
              <a:gd name="connsiteX192" fmla="*/ 2249731 w 12192000"/>
              <a:gd name="connsiteY192" fmla="*/ 4888778 h 5096785"/>
              <a:gd name="connsiteX193" fmla="*/ 2227629 w 12192000"/>
              <a:gd name="connsiteY193" fmla="*/ 4891047 h 5096785"/>
              <a:gd name="connsiteX194" fmla="*/ 2203460 w 12192000"/>
              <a:gd name="connsiteY194" fmla="*/ 4886696 h 5096785"/>
              <a:gd name="connsiteX195" fmla="*/ 2091528 w 12192000"/>
              <a:gd name="connsiteY195" fmla="*/ 4859155 h 5096785"/>
              <a:gd name="connsiteX196" fmla="*/ 2022901 w 12192000"/>
              <a:gd name="connsiteY196" fmla="*/ 4846594 h 5096785"/>
              <a:gd name="connsiteX197" fmla="*/ 1994227 w 12192000"/>
              <a:gd name="connsiteY197" fmla="*/ 4847973 h 5096785"/>
              <a:gd name="connsiteX198" fmla="*/ 1955936 w 12192000"/>
              <a:gd name="connsiteY198" fmla="*/ 4845765 h 5096785"/>
              <a:gd name="connsiteX199" fmla="*/ 1741924 w 12192000"/>
              <a:gd name="connsiteY199" fmla="*/ 4808054 h 5096785"/>
              <a:gd name="connsiteX200" fmla="*/ 1734410 w 12192000"/>
              <a:gd name="connsiteY200" fmla="*/ 4811675 h 5096785"/>
              <a:gd name="connsiteX201" fmla="*/ 1691423 w 12192000"/>
              <a:gd name="connsiteY201" fmla="*/ 4802777 h 5096785"/>
              <a:gd name="connsiteX202" fmla="*/ 1554504 w 12192000"/>
              <a:gd name="connsiteY202" fmla="*/ 4739985 h 5096785"/>
              <a:gd name="connsiteX203" fmla="*/ 1470119 w 12192000"/>
              <a:gd name="connsiteY203" fmla="*/ 4723470 h 5096785"/>
              <a:gd name="connsiteX204" fmla="*/ 1437967 w 12192000"/>
              <a:gd name="connsiteY204" fmla="*/ 4722710 h 5096785"/>
              <a:gd name="connsiteX205" fmla="*/ 1384234 w 12192000"/>
              <a:gd name="connsiteY205" fmla="*/ 4721117 h 5096785"/>
              <a:gd name="connsiteX206" fmla="*/ 1338647 w 12192000"/>
              <a:gd name="connsiteY206" fmla="*/ 4732483 h 5096785"/>
              <a:gd name="connsiteX207" fmla="*/ 1295869 w 12192000"/>
              <a:gd name="connsiteY207" fmla="*/ 4726175 h 5096785"/>
              <a:gd name="connsiteX208" fmla="*/ 1292949 w 12192000"/>
              <a:gd name="connsiteY208" fmla="*/ 4708469 h 5096785"/>
              <a:gd name="connsiteX209" fmla="*/ 1244908 w 12192000"/>
              <a:gd name="connsiteY209" fmla="*/ 4706993 h 5096785"/>
              <a:gd name="connsiteX210" fmla="*/ 1171266 w 12192000"/>
              <a:gd name="connsiteY210" fmla="*/ 4706535 h 5096785"/>
              <a:gd name="connsiteX211" fmla="*/ 1160868 w 12192000"/>
              <a:gd name="connsiteY211" fmla="*/ 4701936 h 5096785"/>
              <a:gd name="connsiteX212" fmla="*/ 1147599 w 12192000"/>
              <a:gd name="connsiteY212" fmla="*/ 4714833 h 5096785"/>
              <a:gd name="connsiteX213" fmla="*/ 1119603 w 12192000"/>
              <a:gd name="connsiteY213" fmla="*/ 4721303 h 5096785"/>
              <a:gd name="connsiteX214" fmla="*/ 997851 w 12192000"/>
              <a:gd name="connsiteY214" fmla="*/ 4722336 h 5096785"/>
              <a:gd name="connsiteX215" fmla="*/ 976455 w 12192000"/>
              <a:gd name="connsiteY215" fmla="*/ 4726407 h 5096785"/>
              <a:gd name="connsiteX216" fmla="*/ 949939 w 12192000"/>
              <a:gd name="connsiteY216" fmla="*/ 4719699 h 5096785"/>
              <a:gd name="connsiteX217" fmla="*/ 894148 w 12192000"/>
              <a:gd name="connsiteY217" fmla="*/ 4710406 h 5096785"/>
              <a:gd name="connsiteX218" fmla="*/ 857990 w 12192000"/>
              <a:gd name="connsiteY218" fmla="*/ 4696844 h 5096785"/>
              <a:gd name="connsiteX219" fmla="*/ 848649 w 12192000"/>
              <a:gd name="connsiteY219" fmla="*/ 4704021 h 5096785"/>
              <a:gd name="connsiteX220" fmla="*/ 826436 w 12192000"/>
              <a:gd name="connsiteY220" fmla="*/ 4707421 h 5096785"/>
              <a:gd name="connsiteX221" fmla="*/ 733052 w 12192000"/>
              <a:gd name="connsiteY221" fmla="*/ 4701884 h 5096785"/>
              <a:gd name="connsiteX222" fmla="*/ 716185 w 12192000"/>
              <a:gd name="connsiteY222" fmla="*/ 4703827 h 5096785"/>
              <a:gd name="connsiteX223" fmla="*/ 696663 w 12192000"/>
              <a:gd name="connsiteY223" fmla="*/ 4697420 h 5096785"/>
              <a:gd name="connsiteX224" fmla="*/ 582722 w 12192000"/>
              <a:gd name="connsiteY224" fmla="*/ 4658637 h 5096785"/>
              <a:gd name="connsiteX225" fmla="*/ 581118 w 12192000"/>
              <a:gd name="connsiteY225" fmla="*/ 4654120 h 5096785"/>
              <a:gd name="connsiteX226" fmla="*/ 546453 w 12192000"/>
              <a:gd name="connsiteY226" fmla="*/ 4652542 h 5096785"/>
              <a:gd name="connsiteX227" fmla="*/ 536773 w 12192000"/>
              <a:gd name="connsiteY227" fmla="*/ 4644609 h 5096785"/>
              <a:gd name="connsiteX228" fmla="*/ 518899 w 12192000"/>
              <a:gd name="connsiteY228" fmla="*/ 4642839 h 5096785"/>
              <a:gd name="connsiteX229" fmla="*/ 388896 w 12192000"/>
              <a:gd name="connsiteY229" fmla="*/ 4619173 h 5096785"/>
              <a:gd name="connsiteX230" fmla="*/ 366479 w 12192000"/>
              <a:gd name="connsiteY230" fmla="*/ 4618896 h 5096785"/>
              <a:gd name="connsiteX231" fmla="*/ 342781 w 12192000"/>
              <a:gd name="connsiteY231" fmla="*/ 4601239 h 5096785"/>
              <a:gd name="connsiteX232" fmla="*/ 255925 w 12192000"/>
              <a:gd name="connsiteY232" fmla="*/ 4598685 h 5096785"/>
              <a:gd name="connsiteX233" fmla="*/ 226919 w 12192000"/>
              <a:gd name="connsiteY233" fmla="*/ 4598460 h 5096785"/>
              <a:gd name="connsiteX234" fmla="*/ 213925 w 12192000"/>
              <a:gd name="connsiteY234" fmla="*/ 4597783 h 5096785"/>
              <a:gd name="connsiteX235" fmla="*/ 215196 w 12192000"/>
              <a:gd name="connsiteY235" fmla="*/ 4588576 h 5096785"/>
              <a:gd name="connsiteX236" fmla="*/ 180214 w 12192000"/>
              <a:gd name="connsiteY236" fmla="*/ 4583701 h 5096785"/>
              <a:gd name="connsiteX237" fmla="*/ 83203 w 12192000"/>
              <a:gd name="connsiteY237" fmla="*/ 4531664 h 5096785"/>
              <a:gd name="connsiteX238" fmla="*/ 4106 w 12192000"/>
              <a:gd name="connsiteY238" fmla="*/ 4517202 h 5096785"/>
              <a:gd name="connsiteX239" fmla="*/ 0 w 12192000"/>
              <a:gd name="connsiteY239" fmla="*/ 4516084 h 5096785"/>
              <a:gd name="connsiteX240" fmla="*/ 0 w 12192000"/>
              <a:gd name="connsiteY24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518899 w 12192000"/>
              <a:gd name="connsiteY227" fmla="*/ 4642839 h 5096785"/>
              <a:gd name="connsiteX228" fmla="*/ 388896 w 12192000"/>
              <a:gd name="connsiteY228" fmla="*/ 4619173 h 5096785"/>
              <a:gd name="connsiteX229" fmla="*/ 366479 w 12192000"/>
              <a:gd name="connsiteY229" fmla="*/ 4618896 h 5096785"/>
              <a:gd name="connsiteX230" fmla="*/ 342781 w 12192000"/>
              <a:gd name="connsiteY230" fmla="*/ 4601239 h 5096785"/>
              <a:gd name="connsiteX231" fmla="*/ 255925 w 12192000"/>
              <a:gd name="connsiteY231" fmla="*/ 4598685 h 5096785"/>
              <a:gd name="connsiteX232" fmla="*/ 226919 w 12192000"/>
              <a:gd name="connsiteY232" fmla="*/ 4598460 h 5096785"/>
              <a:gd name="connsiteX233" fmla="*/ 213925 w 12192000"/>
              <a:gd name="connsiteY233" fmla="*/ 4597783 h 5096785"/>
              <a:gd name="connsiteX234" fmla="*/ 215196 w 12192000"/>
              <a:gd name="connsiteY234" fmla="*/ 4588576 h 5096785"/>
              <a:gd name="connsiteX235" fmla="*/ 180214 w 12192000"/>
              <a:gd name="connsiteY235" fmla="*/ 4583701 h 5096785"/>
              <a:gd name="connsiteX236" fmla="*/ 83203 w 12192000"/>
              <a:gd name="connsiteY236" fmla="*/ 4531664 h 5096785"/>
              <a:gd name="connsiteX237" fmla="*/ 4106 w 12192000"/>
              <a:gd name="connsiteY237" fmla="*/ 4517202 h 5096785"/>
              <a:gd name="connsiteX238" fmla="*/ 0 w 12192000"/>
              <a:gd name="connsiteY238" fmla="*/ 4516084 h 5096785"/>
              <a:gd name="connsiteX239" fmla="*/ 0 w 12192000"/>
              <a:gd name="connsiteY23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388896 w 12192000"/>
              <a:gd name="connsiteY227" fmla="*/ 4619173 h 5096785"/>
              <a:gd name="connsiteX228" fmla="*/ 366479 w 12192000"/>
              <a:gd name="connsiteY228" fmla="*/ 4618896 h 5096785"/>
              <a:gd name="connsiteX229" fmla="*/ 342781 w 12192000"/>
              <a:gd name="connsiteY229" fmla="*/ 4601239 h 5096785"/>
              <a:gd name="connsiteX230" fmla="*/ 255925 w 12192000"/>
              <a:gd name="connsiteY230" fmla="*/ 4598685 h 5096785"/>
              <a:gd name="connsiteX231" fmla="*/ 226919 w 12192000"/>
              <a:gd name="connsiteY231" fmla="*/ 4598460 h 5096785"/>
              <a:gd name="connsiteX232" fmla="*/ 213925 w 12192000"/>
              <a:gd name="connsiteY232" fmla="*/ 4597783 h 5096785"/>
              <a:gd name="connsiteX233" fmla="*/ 215196 w 12192000"/>
              <a:gd name="connsiteY233" fmla="*/ 4588576 h 5096785"/>
              <a:gd name="connsiteX234" fmla="*/ 180214 w 12192000"/>
              <a:gd name="connsiteY234" fmla="*/ 4583701 h 5096785"/>
              <a:gd name="connsiteX235" fmla="*/ 83203 w 12192000"/>
              <a:gd name="connsiteY235" fmla="*/ 4531664 h 5096785"/>
              <a:gd name="connsiteX236" fmla="*/ 4106 w 12192000"/>
              <a:gd name="connsiteY236" fmla="*/ 4517202 h 5096785"/>
              <a:gd name="connsiteX237" fmla="*/ 0 w 12192000"/>
              <a:gd name="connsiteY237" fmla="*/ 4516084 h 5096785"/>
              <a:gd name="connsiteX238" fmla="*/ 0 w 12192000"/>
              <a:gd name="connsiteY23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648168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708469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684615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295869 w 12192000"/>
              <a:gd name="connsiteY204" fmla="*/ 4726175 h 5096785"/>
              <a:gd name="connsiteX205" fmla="*/ 1292949 w 12192000"/>
              <a:gd name="connsiteY205" fmla="*/ 4684615 h 5096785"/>
              <a:gd name="connsiteX206" fmla="*/ 1244908 w 12192000"/>
              <a:gd name="connsiteY206" fmla="*/ 4706993 h 5096785"/>
              <a:gd name="connsiteX207" fmla="*/ 1171266 w 12192000"/>
              <a:gd name="connsiteY207" fmla="*/ 4706535 h 5096785"/>
              <a:gd name="connsiteX208" fmla="*/ 1160868 w 12192000"/>
              <a:gd name="connsiteY208" fmla="*/ 4701936 h 5096785"/>
              <a:gd name="connsiteX209" fmla="*/ 1147599 w 12192000"/>
              <a:gd name="connsiteY209" fmla="*/ 4714833 h 5096785"/>
              <a:gd name="connsiteX210" fmla="*/ 1119603 w 12192000"/>
              <a:gd name="connsiteY210" fmla="*/ 4721303 h 5096785"/>
              <a:gd name="connsiteX211" fmla="*/ 997851 w 12192000"/>
              <a:gd name="connsiteY211" fmla="*/ 4722336 h 5096785"/>
              <a:gd name="connsiteX212" fmla="*/ 976455 w 12192000"/>
              <a:gd name="connsiteY212" fmla="*/ 4726407 h 5096785"/>
              <a:gd name="connsiteX213" fmla="*/ 949939 w 12192000"/>
              <a:gd name="connsiteY213" fmla="*/ 4719699 h 5096785"/>
              <a:gd name="connsiteX214" fmla="*/ 894148 w 12192000"/>
              <a:gd name="connsiteY214" fmla="*/ 4710406 h 5096785"/>
              <a:gd name="connsiteX215" fmla="*/ 857990 w 12192000"/>
              <a:gd name="connsiteY215" fmla="*/ 4696844 h 5096785"/>
              <a:gd name="connsiteX216" fmla="*/ 848649 w 12192000"/>
              <a:gd name="connsiteY216" fmla="*/ 4704021 h 5096785"/>
              <a:gd name="connsiteX217" fmla="*/ 826436 w 12192000"/>
              <a:gd name="connsiteY217" fmla="*/ 4707421 h 5096785"/>
              <a:gd name="connsiteX218" fmla="*/ 733052 w 12192000"/>
              <a:gd name="connsiteY218" fmla="*/ 4701884 h 5096785"/>
              <a:gd name="connsiteX219" fmla="*/ 716185 w 12192000"/>
              <a:gd name="connsiteY219" fmla="*/ 4648168 h 5096785"/>
              <a:gd name="connsiteX220" fmla="*/ 582722 w 12192000"/>
              <a:gd name="connsiteY220" fmla="*/ 4658637 h 5096785"/>
              <a:gd name="connsiteX221" fmla="*/ 581118 w 12192000"/>
              <a:gd name="connsiteY221" fmla="*/ 4654120 h 5096785"/>
              <a:gd name="connsiteX222" fmla="*/ 546453 w 12192000"/>
              <a:gd name="connsiteY222" fmla="*/ 4652542 h 5096785"/>
              <a:gd name="connsiteX223" fmla="*/ 536773 w 12192000"/>
              <a:gd name="connsiteY223" fmla="*/ 4644609 h 5096785"/>
              <a:gd name="connsiteX224" fmla="*/ 388896 w 12192000"/>
              <a:gd name="connsiteY224" fmla="*/ 4619173 h 5096785"/>
              <a:gd name="connsiteX225" fmla="*/ 366479 w 12192000"/>
              <a:gd name="connsiteY225" fmla="*/ 4618896 h 5096785"/>
              <a:gd name="connsiteX226" fmla="*/ 342781 w 12192000"/>
              <a:gd name="connsiteY226" fmla="*/ 4601239 h 5096785"/>
              <a:gd name="connsiteX227" fmla="*/ 255925 w 12192000"/>
              <a:gd name="connsiteY227" fmla="*/ 4598685 h 5096785"/>
              <a:gd name="connsiteX228" fmla="*/ 226919 w 12192000"/>
              <a:gd name="connsiteY228" fmla="*/ 4598460 h 5096785"/>
              <a:gd name="connsiteX229" fmla="*/ 213925 w 12192000"/>
              <a:gd name="connsiteY229" fmla="*/ 4597783 h 5096785"/>
              <a:gd name="connsiteX230" fmla="*/ 215196 w 12192000"/>
              <a:gd name="connsiteY230" fmla="*/ 4588576 h 5096785"/>
              <a:gd name="connsiteX231" fmla="*/ 180214 w 12192000"/>
              <a:gd name="connsiteY231" fmla="*/ 4583701 h 5096785"/>
              <a:gd name="connsiteX232" fmla="*/ 83203 w 12192000"/>
              <a:gd name="connsiteY232" fmla="*/ 4531664 h 5096785"/>
              <a:gd name="connsiteX233" fmla="*/ 4106 w 12192000"/>
              <a:gd name="connsiteY233" fmla="*/ 4517202 h 5096785"/>
              <a:gd name="connsiteX234" fmla="*/ 0 w 12192000"/>
              <a:gd name="connsiteY234" fmla="*/ 4516084 h 5096785"/>
              <a:gd name="connsiteX235" fmla="*/ 0 w 12192000"/>
              <a:gd name="connsiteY23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60074 w 12192000"/>
              <a:gd name="connsiteY138" fmla="*/ 5050708 h 5096785"/>
              <a:gd name="connsiteX139" fmla="*/ 3947260 w 12192000"/>
              <a:gd name="connsiteY139" fmla="*/ 5041167 h 5096785"/>
              <a:gd name="connsiteX140" fmla="*/ 3931969 w 12192000"/>
              <a:gd name="connsiteY140" fmla="*/ 5035902 h 5096785"/>
              <a:gd name="connsiteX141" fmla="*/ 3929836 w 12192000"/>
              <a:gd name="connsiteY141" fmla="*/ 5036901 h 5096785"/>
              <a:gd name="connsiteX142" fmla="*/ 3911296 w 12192000"/>
              <a:gd name="connsiteY142" fmla="*/ 5035663 h 5096785"/>
              <a:gd name="connsiteX143" fmla="*/ 3907746 w 12192000"/>
              <a:gd name="connsiteY143" fmla="*/ 5032107 h 5096785"/>
              <a:gd name="connsiteX144" fmla="*/ 3895182 w 12192000"/>
              <a:gd name="connsiteY144" fmla="*/ 5030229 h 5096785"/>
              <a:gd name="connsiteX145" fmla="*/ 3870866 w 12192000"/>
              <a:gd name="connsiteY145" fmla="*/ 5023753 h 5096785"/>
              <a:gd name="connsiteX146" fmla="*/ 3865913 w 12192000"/>
              <a:gd name="connsiteY146" fmla="*/ 5025143 h 5096785"/>
              <a:gd name="connsiteX147" fmla="*/ 3828606 w 12192000"/>
              <a:gd name="connsiteY147" fmla="*/ 5019426 h 5096785"/>
              <a:gd name="connsiteX148" fmla="*/ 3827901 w 12192000"/>
              <a:gd name="connsiteY148" fmla="*/ 5020583 h 5096785"/>
              <a:gd name="connsiteX149" fmla="*/ 3816543 w 12192000"/>
              <a:gd name="connsiteY149" fmla="*/ 5024366 h 5096785"/>
              <a:gd name="connsiteX150" fmla="*/ 3795278 w 12192000"/>
              <a:gd name="connsiteY150" fmla="*/ 5028779 h 5096785"/>
              <a:gd name="connsiteX151" fmla="*/ 3743858 w 12192000"/>
              <a:gd name="connsiteY151" fmla="*/ 5054237 h 5096785"/>
              <a:gd name="connsiteX152" fmla="*/ 3704945 w 12192000"/>
              <a:gd name="connsiteY152" fmla="*/ 5048413 h 5096785"/>
              <a:gd name="connsiteX153" fmla="*/ 3696992 w 12192000"/>
              <a:gd name="connsiteY153" fmla="*/ 5047914 h 5096785"/>
              <a:gd name="connsiteX154" fmla="*/ 3696780 w 12192000"/>
              <a:gd name="connsiteY154" fmla="*/ 5048181 h 5096785"/>
              <a:gd name="connsiteX155" fmla="*/ 3688290 w 12192000"/>
              <a:gd name="connsiteY155" fmla="*/ 5048204 h 5096785"/>
              <a:gd name="connsiteX156" fmla="*/ 3682486 w 12192000"/>
              <a:gd name="connsiteY156" fmla="*/ 5047000 h 5096785"/>
              <a:gd name="connsiteX157" fmla="*/ 3667056 w 12192000"/>
              <a:gd name="connsiteY157" fmla="*/ 5046030 h 5096785"/>
              <a:gd name="connsiteX158" fmla="*/ 3661403 w 12192000"/>
              <a:gd name="connsiteY158" fmla="*/ 5047537 h 5096785"/>
              <a:gd name="connsiteX159" fmla="*/ 3658673 w 12192000"/>
              <a:gd name="connsiteY159" fmla="*/ 5050790 h 5096785"/>
              <a:gd name="connsiteX160" fmla="*/ 3657333 w 12192000"/>
              <a:gd name="connsiteY160" fmla="*/ 5050325 h 5096785"/>
              <a:gd name="connsiteX161" fmla="*/ 3626778 w 12192000"/>
              <a:gd name="connsiteY161" fmla="*/ 5057882 h 5096785"/>
              <a:gd name="connsiteX162" fmla="*/ 3560067 w 12192000"/>
              <a:gd name="connsiteY162" fmla="*/ 5064266 h 5096785"/>
              <a:gd name="connsiteX163" fmla="*/ 3522641 w 12192000"/>
              <a:gd name="connsiteY163" fmla="*/ 5063654 h 5096785"/>
              <a:gd name="connsiteX164" fmla="*/ 3419275 w 12192000"/>
              <a:gd name="connsiteY164" fmla="*/ 5066646 h 5096785"/>
              <a:gd name="connsiteX165" fmla="*/ 3314869 w 12192000"/>
              <a:gd name="connsiteY165" fmla="*/ 5073197 h 5096785"/>
              <a:gd name="connsiteX166" fmla="*/ 3259088 w 12192000"/>
              <a:gd name="connsiteY166" fmla="*/ 5096363 h 5096785"/>
              <a:gd name="connsiteX167" fmla="*/ 3253104 w 12192000"/>
              <a:gd name="connsiteY167" fmla="*/ 5096785 h 5096785"/>
              <a:gd name="connsiteX168" fmla="*/ 3238751 w 12192000"/>
              <a:gd name="connsiteY168" fmla="*/ 5092996 h 5096785"/>
              <a:gd name="connsiteX169" fmla="*/ 3233681 w 12192000"/>
              <a:gd name="connsiteY169" fmla="*/ 5090758 h 5096785"/>
              <a:gd name="connsiteX170" fmla="*/ 3225562 w 12192000"/>
              <a:gd name="connsiteY170" fmla="*/ 5089215 h 5096785"/>
              <a:gd name="connsiteX171" fmla="*/ 3225260 w 12192000"/>
              <a:gd name="connsiteY171" fmla="*/ 5089437 h 5096785"/>
              <a:gd name="connsiteX172" fmla="*/ 3217859 w 12192000"/>
              <a:gd name="connsiteY172" fmla="*/ 5087484 h 5096785"/>
              <a:gd name="connsiteX173" fmla="*/ 3182980 w 12192000"/>
              <a:gd name="connsiteY173" fmla="*/ 5074650 h 5096785"/>
              <a:gd name="connsiteX174" fmla="*/ 3055081 w 12192000"/>
              <a:gd name="connsiteY174" fmla="*/ 5080424 h 5096785"/>
              <a:gd name="connsiteX175" fmla="*/ 3049807 w 12192000"/>
              <a:gd name="connsiteY175" fmla="*/ 5080860 h 5096785"/>
              <a:gd name="connsiteX176" fmla="*/ 3029122 w 12192000"/>
              <a:gd name="connsiteY176" fmla="*/ 5070085 h 5096785"/>
              <a:gd name="connsiteX177" fmla="*/ 3017862 w 12192000"/>
              <a:gd name="connsiteY177" fmla="*/ 5065942 h 5096785"/>
              <a:gd name="connsiteX178" fmla="*/ 3015868 w 12192000"/>
              <a:gd name="connsiteY178" fmla="*/ 5061832 h 5096785"/>
              <a:gd name="connsiteX179" fmla="*/ 2998644 w 12192000"/>
              <a:gd name="connsiteY179" fmla="*/ 5057210 h 5096785"/>
              <a:gd name="connsiteX180" fmla="*/ 2996219 w 12192000"/>
              <a:gd name="connsiteY180" fmla="*/ 5057788 h 5096785"/>
              <a:gd name="connsiteX181" fmla="*/ 2983676 w 12192000"/>
              <a:gd name="connsiteY181" fmla="*/ 5049852 h 5096785"/>
              <a:gd name="connsiteX182" fmla="*/ 2903609 w 12192000"/>
              <a:gd name="connsiteY182" fmla="*/ 4998457 h 5096785"/>
              <a:gd name="connsiteX183" fmla="*/ 2758830 w 12192000"/>
              <a:gd name="connsiteY183" fmla="*/ 4974760 h 5096785"/>
              <a:gd name="connsiteX184" fmla="*/ 2532669 w 12192000"/>
              <a:gd name="connsiteY184" fmla="*/ 4940573 h 5096785"/>
              <a:gd name="connsiteX185" fmla="*/ 2389931 w 12192000"/>
              <a:gd name="connsiteY185" fmla="*/ 4905785 h 5096785"/>
              <a:gd name="connsiteX186" fmla="*/ 2335186 w 12192000"/>
              <a:gd name="connsiteY186" fmla="*/ 4902957 h 5096785"/>
              <a:gd name="connsiteX187" fmla="*/ 2273393 w 12192000"/>
              <a:gd name="connsiteY187" fmla="*/ 4883565 h 5096785"/>
              <a:gd name="connsiteX188" fmla="*/ 2269523 w 12192000"/>
              <a:gd name="connsiteY188" fmla="*/ 4884442 h 5096785"/>
              <a:gd name="connsiteX189" fmla="*/ 2256015 w 12192000"/>
              <a:gd name="connsiteY189" fmla="*/ 4883014 h 5096785"/>
              <a:gd name="connsiteX190" fmla="*/ 2249731 w 12192000"/>
              <a:gd name="connsiteY190" fmla="*/ 4888778 h 5096785"/>
              <a:gd name="connsiteX191" fmla="*/ 2227629 w 12192000"/>
              <a:gd name="connsiteY191" fmla="*/ 4891047 h 5096785"/>
              <a:gd name="connsiteX192" fmla="*/ 2203460 w 12192000"/>
              <a:gd name="connsiteY192" fmla="*/ 4886696 h 5096785"/>
              <a:gd name="connsiteX193" fmla="*/ 2091528 w 12192000"/>
              <a:gd name="connsiteY193" fmla="*/ 4859155 h 5096785"/>
              <a:gd name="connsiteX194" fmla="*/ 2022901 w 12192000"/>
              <a:gd name="connsiteY194" fmla="*/ 4846594 h 5096785"/>
              <a:gd name="connsiteX195" fmla="*/ 1994227 w 12192000"/>
              <a:gd name="connsiteY195" fmla="*/ 4847973 h 5096785"/>
              <a:gd name="connsiteX196" fmla="*/ 1955936 w 12192000"/>
              <a:gd name="connsiteY196" fmla="*/ 4845765 h 5096785"/>
              <a:gd name="connsiteX197" fmla="*/ 1741924 w 12192000"/>
              <a:gd name="connsiteY197" fmla="*/ 4808054 h 5096785"/>
              <a:gd name="connsiteX198" fmla="*/ 1734410 w 12192000"/>
              <a:gd name="connsiteY198" fmla="*/ 4811675 h 5096785"/>
              <a:gd name="connsiteX199" fmla="*/ 1691423 w 12192000"/>
              <a:gd name="connsiteY199" fmla="*/ 4802777 h 5096785"/>
              <a:gd name="connsiteX200" fmla="*/ 1554504 w 12192000"/>
              <a:gd name="connsiteY200" fmla="*/ 4739985 h 5096785"/>
              <a:gd name="connsiteX201" fmla="*/ 1470119 w 12192000"/>
              <a:gd name="connsiteY201" fmla="*/ 4723470 h 5096785"/>
              <a:gd name="connsiteX202" fmla="*/ 1437967 w 12192000"/>
              <a:gd name="connsiteY202" fmla="*/ 4722710 h 5096785"/>
              <a:gd name="connsiteX203" fmla="*/ 1295869 w 12192000"/>
              <a:gd name="connsiteY203" fmla="*/ 4726175 h 5096785"/>
              <a:gd name="connsiteX204" fmla="*/ 1292949 w 12192000"/>
              <a:gd name="connsiteY204" fmla="*/ 4684615 h 5096785"/>
              <a:gd name="connsiteX205" fmla="*/ 1244908 w 12192000"/>
              <a:gd name="connsiteY205" fmla="*/ 4706993 h 5096785"/>
              <a:gd name="connsiteX206" fmla="*/ 1171266 w 12192000"/>
              <a:gd name="connsiteY206" fmla="*/ 4706535 h 5096785"/>
              <a:gd name="connsiteX207" fmla="*/ 1160868 w 12192000"/>
              <a:gd name="connsiteY207" fmla="*/ 4701936 h 5096785"/>
              <a:gd name="connsiteX208" fmla="*/ 1147599 w 12192000"/>
              <a:gd name="connsiteY208" fmla="*/ 4714833 h 5096785"/>
              <a:gd name="connsiteX209" fmla="*/ 1119603 w 12192000"/>
              <a:gd name="connsiteY209" fmla="*/ 4721303 h 5096785"/>
              <a:gd name="connsiteX210" fmla="*/ 997851 w 12192000"/>
              <a:gd name="connsiteY210" fmla="*/ 4722336 h 5096785"/>
              <a:gd name="connsiteX211" fmla="*/ 976455 w 12192000"/>
              <a:gd name="connsiteY211" fmla="*/ 4726407 h 5096785"/>
              <a:gd name="connsiteX212" fmla="*/ 949939 w 12192000"/>
              <a:gd name="connsiteY212" fmla="*/ 4719699 h 5096785"/>
              <a:gd name="connsiteX213" fmla="*/ 894148 w 12192000"/>
              <a:gd name="connsiteY213" fmla="*/ 4710406 h 5096785"/>
              <a:gd name="connsiteX214" fmla="*/ 857990 w 12192000"/>
              <a:gd name="connsiteY214" fmla="*/ 4696844 h 5096785"/>
              <a:gd name="connsiteX215" fmla="*/ 848649 w 12192000"/>
              <a:gd name="connsiteY215" fmla="*/ 4704021 h 5096785"/>
              <a:gd name="connsiteX216" fmla="*/ 826436 w 12192000"/>
              <a:gd name="connsiteY216" fmla="*/ 4707421 h 5096785"/>
              <a:gd name="connsiteX217" fmla="*/ 733052 w 12192000"/>
              <a:gd name="connsiteY217" fmla="*/ 4701884 h 5096785"/>
              <a:gd name="connsiteX218" fmla="*/ 716185 w 12192000"/>
              <a:gd name="connsiteY218" fmla="*/ 4648168 h 5096785"/>
              <a:gd name="connsiteX219" fmla="*/ 582722 w 12192000"/>
              <a:gd name="connsiteY219" fmla="*/ 4658637 h 5096785"/>
              <a:gd name="connsiteX220" fmla="*/ 581118 w 12192000"/>
              <a:gd name="connsiteY220" fmla="*/ 4654120 h 5096785"/>
              <a:gd name="connsiteX221" fmla="*/ 546453 w 12192000"/>
              <a:gd name="connsiteY221" fmla="*/ 4652542 h 5096785"/>
              <a:gd name="connsiteX222" fmla="*/ 536773 w 12192000"/>
              <a:gd name="connsiteY222" fmla="*/ 4644609 h 5096785"/>
              <a:gd name="connsiteX223" fmla="*/ 388896 w 12192000"/>
              <a:gd name="connsiteY223" fmla="*/ 4619173 h 5096785"/>
              <a:gd name="connsiteX224" fmla="*/ 366479 w 12192000"/>
              <a:gd name="connsiteY224" fmla="*/ 4618896 h 5096785"/>
              <a:gd name="connsiteX225" fmla="*/ 342781 w 12192000"/>
              <a:gd name="connsiteY225" fmla="*/ 4601239 h 5096785"/>
              <a:gd name="connsiteX226" fmla="*/ 255925 w 12192000"/>
              <a:gd name="connsiteY226" fmla="*/ 4598685 h 5096785"/>
              <a:gd name="connsiteX227" fmla="*/ 226919 w 12192000"/>
              <a:gd name="connsiteY227" fmla="*/ 4598460 h 5096785"/>
              <a:gd name="connsiteX228" fmla="*/ 213925 w 12192000"/>
              <a:gd name="connsiteY228" fmla="*/ 4597783 h 5096785"/>
              <a:gd name="connsiteX229" fmla="*/ 215196 w 12192000"/>
              <a:gd name="connsiteY229" fmla="*/ 4588576 h 5096785"/>
              <a:gd name="connsiteX230" fmla="*/ 180214 w 12192000"/>
              <a:gd name="connsiteY230" fmla="*/ 4583701 h 5096785"/>
              <a:gd name="connsiteX231" fmla="*/ 83203 w 12192000"/>
              <a:gd name="connsiteY231" fmla="*/ 4531664 h 5096785"/>
              <a:gd name="connsiteX232" fmla="*/ 4106 w 12192000"/>
              <a:gd name="connsiteY232" fmla="*/ 4517202 h 5096785"/>
              <a:gd name="connsiteX233" fmla="*/ 0 w 12192000"/>
              <a:gd name="connsiteY233" fmla="*/ 4516084 h 5096785"/>
              <a:gd name="connsiteX234" fmla="*/ 0 w 12192000"/>
              <a:gd name="connsiteY23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47260 w 12192000"/>
              <a:gd name="connsiteY138" fmla="*/ 5041167 h 5096785"/>
              <a:gd name="connsiteX139" fmla="*/ 3931969 w 12192000"/>
              <a:gd name="connsiteY139" fmla="*/ 5035902 h 5096785"/>
              <a:gd name="connsiteX140" fmla="*/ 3929836 w 12192000"/>
              <a:gd name="connsiteY140" fmla="*/ 5036901 h 5096785"/>
              <a:gd name="connsiteX141" fmla="*/ 3911296 w 12192000"/>
              <a:gd name="connsiteY141" fmla="*/ 5035663 h 5096785"/>
              <a:gd name="connsiteX142" fmla="*/ 3907746 w 12192000"/>
              <a:gd name="connsiteY142" fmla="*/ 5032107 h 5096785"/>
              <a:gd name="connsiteX143" fmla="*/ 3895182 w 12192000"/>
              <a:gd name="connsiteY143" fmla="*/ 5030229 h 5096785"/>
              <a:gd name="connsiteX144" fmla="*/ 3870866 w 12192000"/>
              <a:gd name="connsiteY144" fmla="*/ 5023753 h 5096785"/>
              <a:gd name="connsiteX145" fmla="*/ 3865913 w 12192000"/>
              <a:gd name="connsiteY145" fmla="*/ 5025143 h 5096785"/>
              <a:gd name="connsiteX146" fmla="*/ 3828606 w 12192000"/>
              <a:gd name="connsiteY146" fmla="*/ 5019426 h 5096785"/>
              <a:gd name="connsiteX147" fmla="*/ 3827901 w 12192000"/>
              <a:gd name="connsiteY147" fmla="*/ 5020583 h 5096785"/>
              <a:gd name="connsiteX148" fmla="*/ 3816543 w 12192000"/>
              <a:gd name="connsiteY148" fmla="*/ 5024366 h 5096785"/>
              <a:gd name="connsiteX149" fmla="*/ 3795278 w 12192000"/>
              <a:gd name="connsiteY149" fmla="*/ 5028779 h 5096785"/>
              <a:gd name="connsiteX150" fmla="*/ 3743858 w 12192000"/>
              <a:gd name="connsiteY150" fmla="*/ 5054237 h 5096785"/>
              <a:gd name="connsiteX151" fmla="*/ 3704945 w 12192000"/>
              <a:gd name="connsiteY151" fmla="*/ 5048413 h 5096785"/>
              <a:gd name="connsiteX152" fmla="*/ 3696992 w 12192000"/>
              <a:gd name="connsiteY152" fmla="*/ 5047914 h 5096785"/>
              <a:gd name="connsiteX153" fmla="*/ 3696780 w 12192000"/>
              <a:gd name="connsiteY153" fmla="*/ 5048181 h 5096785"/>
              <a:gd name="connsiteX154" fmla="*/ 3688290 w 12192000"/>
              <a:gd name="connsiteY154" fmla="*/ 5048204 h 5096785"/>
              <a:gd name="connsiteX155" fmla="*/ 3682486 w 12192000"/>
              <a:gd name="connsiteY155" fmla="*/ 5047000 h 5096785"/>
              <a:gd name="connsiteX156" fmla="*/ 3667056 w 12192000"/>
              <a:gd name="connsiteY156" fmla="*/ 5046030 h 5096785"/>
              <a:gd name="connsiteX157" fmla="*/ 3661403 w 12192000"/>
              <a:gd name="connsiteY157" fmla="*/ 5047537 h 5096785"/>
              <a:gd name="connsiteX158" fmla="*/ 3658673 w 12192000"/>
              <a:gd name="connsiteY158" fmla="*/ 5050790 h 5096785"/>
              <a:gd name="connsiteX159" fmla="*/ 3657333 w 12192000"/>
              <a:gd name="connsiteY159" fmla="*/ 5050325 h 5096785"/>
              <a:gd name="connsiteX160" fmla="*/ 3626778 w 12192000"/>
              <a:gd name="connsiteY160" fmla="*/ 5057882 h 5096785"/>
              <a:gd name="connsiteX161" fmla="*/ 3560067 w 12192000"/>
              <a:gd name="connsiteY161" fmla="*/ 5064266 h 5096785"/>
              <a:gd name="connsiteX162" fmla="*/ 3522641 w 12192000"/>
              <a:gd name="connsiteY162" fmla="*/ 5063654 h 5096785"/>
              <a:gd name="connsiteX163" fmla="*/ 3419275 w 12192000"/>
              <a:gd name="connsiteY163" fmla="*/ 5066646 h 5096785"/>
              <a:gd name="connsiteX164" fmla="*/ 3314869 w 12192000"/>
              <a:gd name="connsiteY164" fmla="*/ 5073197 h 5096785"/>
              <a:gd name="connsiteX165" fmla="*/ 3259088 w 12192000"/>
              <a:gd name="connsiteY165" fmla="*/ 5096363 h 5096785"/>
              <a:gd name="connsiteX166" fmla="*/ 3253104 w 12192000"/>
              <a:gd name="connsiteY166" fmla="*/ 5096785 h 5096785"/>
              <a:gd name="connsiteX167" fmla="*/ 3238751 w 12192000"/>
              <a:gd name="connsiteY167" fmla="*/ 5092996 h 5096785"/>
              <a:gd name="connsiteX168" fmla="*/ 3233681 w 12192000"/>
              <a:gd name="connsiteY168" fmla="*/ 5090758 h 5096785"/>
              <a:gd name="connsiteX169" fmla="*/ 3225562 w 12192000"/>
              <a:gd name="connsiteY169" fmla="*/ 5089215 h 5096785"/>
              <a:gd name="connsiteX170" fmla="*/ 3225260 w 12192000"/>
              <a:gd name="connsiteY170" fmla="*/ 5089437 h 5096785"/>
              <a:gd name="connsiteX171" fmla="*/ 3217859 w 12192000"/>
              <a:gd name="connsiteY171" fmla="*/ 5087484 h 5096785"/>
              <a:gd name="connsiteX172" fmla="*/ 3182980 w 12192000"/>
              <a:gd name="connsiteY172" fmla="*/ 5074650 h 5096785"/>
              <a:gd name="connsiteX173" fmla="*/ 3055081 w 12192000"/>
              <a:gd name="connsiteY173" fmla="*/ 5080424 h 5096785"/>
              <a:gd name="connsiteX174" fmla="*/ 3049807 w 12192000"/>
              <a:gd name="connsiteY174" fmla="*/ 5080860 h 5096785"/>
              <a:gd name="connsiteX175" fmla="*/ 3029122 w 12192000"/>
              <a:gd name="connsiteY175" fmla="*/ 5070085 h 5096785"/>
              <a:gd name="connsiteX176" fmla="*/ 3017862 w 12192000"/>
              <a:gd name="connsiteY176" fmla="*/ 5065942 h 5096785"/>
              <a:gd name="connsiteX177" fmla="*/ 3015868 w 12192000"/>
              <a:gd name="connsiteY177" fmla="*/ 5061832 h 5096785"/>
              <a:gd name="connsiteX178" fmla="*/ 2998644 w 12192000"/>
              <a:gd name="connsiteY178" fmla="*/ 5057210 h 5096785"/>
              <a:gd name="connsiteX179" fmla="*/ 2996219 w 12192000"/>
              <a:gd name="connsiteY179" fmla="*/ 5057788 h 5096785"/>
              <a:gd name="connsiteX180" fmla="*/ 2983676 w 12192000"/>
              <a:gd name="connsiteY180" fmla="*/ 5049852 h 5096785"/>
              <a:gd name="connsiteX181" fmla="*/ 2903609 w 12192000"/>
              <a:gd name="connsiteY181" fmla="*/ 4998457 h 5096785"/>
              <a:gd name="connsiteX182" fmla="*/ 2758830 w 12192000"/>
              <a:gd name="connsiteY182" fmla="*/ 4974760 h 5096785"/>
              <a:gd name="connsiteX183" fmla="*/ 2532669 w 12192000"/>
              <a:gd name="connsiteY183" fmla="*/ 4940573 h 5096785"/>
              <a:gd name="connsiteX184" fmla="*/ 2389931 w 12192000"/>
              <a:gd name="connsiteY184" fmla="*/ 4905785 h 5096785"/>
              <a:gd name="connsiteX185" fmla="*/ 2335186 w 12192000"/>
              <a:gd name="connsiteY185" fmla="*/ 4902957 h 5096785"/>
              <a:gd name="connsiteX186" fmla="*/ 2273393 w 12192000"/>
              <a:gd name="connsiteY186" fmla="*/ 4883565 h 5096785"/>
              <a:gd name="connsiteX187" fmla="*/ 2269523 w 12192000"/>
              <a:gd name="connsiteY187" fmla="*/ 4884442 h 5096785"/>
              <a:gd name="connsiteX188" fmla="*/ 2256015 w 12192000"/>
              <a:gd name="connsiteY188" fmla="*/ 4883014 h 5096785"/>
              <a:gd name="connsiteX189" fmla="*/ 2249731 w 12192000"/>
              <a:gd name="connsiteY189" fmla="*/ 4888778 h 5096785"/>
              <a:gd name="connsiteX190" fmla="*/ 2227629 w 12192000"/>
              <a:gd name="connsiteY190" fmla="*/ 4891047 h 5096785"/>
              <a:gd name="connsiteX191" fmla="*/ 2203460 w 12192000"/>
              <a:gd name="connsiteY191" fmla="*/ 4886696 h 5096785"/>
              <a:gd name="connsiteX192" fmla="*/ 2091528 w 12192000"/>
              <a:gd name="connsiteY192" fmla="*/ 4859155 h 5096785"/>
              <a:gd name="connsiteX193" fmla="*/ 2022901 w 12192000"/>
              <a:gd name="connsiteY193" fmla="*/ 4846594 h 5096785"/>
              <a:gd name="connsiteX194" fmla="*/ 1994227 w 12192000"/>
              <a:gd name="connsiteY194" fmla="*/ 4847973 h 5096785"/>
              <a:gd name="connsiteX195" fmla="*/ 1955936 w 12192000"/>
              <a:gd name="connsiteY195" fmla="*/ 4845765 h 5096785"/>
              <a:gd name="connsiteX196" fmla="*/ 1741924 w 12192000"/>
              <a:gd name="connsiteY196" fmla="*/ 4808054 h 5096785"/>
              <a:gd name="connsiteX197" fmla="*/ 1734410 w 12192000"/>
              <a:gd name="connsiteY197" fmla="*/ 4811675 h 5096785"/>
              <a:gd name="connsiteX198" fmla="*/ 1691423 w 12192000"/>
              <a:gd name="connsiteY198" fmla="*/ 4802777 h 5096785"/>
              <a:gd name="connsiteX199" fmla="*/ 1554504 w 12192000"/>
              <a:gd name="connsiteY199" fmla="*/ 4739985 h 5096785"/>
              <a:gd name="connsiteX200" fmla="*/ 1470119 w 12192000"/>
              <a:gd name="connsiteY200" fmla="*/ 4723470 h 5096785"/>
              <a:gd name="connsiteX201" fmla="*/ 1437967 w 12192000"/>
              <a:gd name="connsiteY201" fmla="*/ 4722710 h 5096785"/>
              <a:gd name="connsiteX202" fmla="*/ 1295869 w 12192000"/>
              <a:gd name="connsiteY202" fmla="*/ 4726175 h 5096785"/>
              <a:gd name="connsiteX203" fmla="*/ 1292949 w 12192000"/>
              <a:gd name="connsiteY203" fmla="*/ 4684615 h 5096785"/>
              <a:gd name="connsiteX204" fmla="*/ 1244908 w 12192000"/>
              <a:gd name="connsiteY204" fmla="*/ 4706993 h 5096785"/>
              <a:gd name="connsiteX205" fmla="*/ 1171266 w 12192000"/>
              <a:gd name="connsiteY205" fmla="*/ 4706535 h 5096785"/>
              <a:gd name="connsiteX206" fmla="*/ 1160868 w 12192000"/>
              <a:gd name="connsiteY206" fmla="*/ 4701936 h 5096785"/>
              <a:gd name="connsiteX207" fmla="*/ 1147599 w 12192000"/>
              <a:gd name="connsiteY207" fmla="*/ 4714833 h 5096785"/>
              <a:gd name="connsiteX208" fmla="*/ 1119603 w 12192000"/>
              <a:gd name="connsiteY208" fmla="*/ 4721303 h 5096785"/>
              <a:gd name="connsiteX209" fmla="*/ 997851 w 12192000"/>
              <a:gd name="connsiteY209" fmla="*/ 4722336 h 5096785"/>
              <a:gd name="connsiteX210" fmla="*/ 976455 w 12192000"/>
              <a:gd name="connsiteY210" fmla="*/ 4726407 h 5096785"/>
              <a:gd name="connsiteX211" fmla="*/ 949939 w 12192000"/>
              <a:gd name="connsiteY211" fmla="*/ 4719699 h 5096785"/>
              <a:gd name="connsiteX212" fmla="*/ 894148 w 12192000"/>
              <a:gd name="connsiteY212" fmla="*/ 4710406 h 5096785"/>
              <a:gd name="connsiteX213" fmla="*/ 857990 w 12192000"/>
              <a:gd name="connsiteY213" fmla="*/ 4696844 h 5096785"/>
              <a:gd name="connsiteX214" fmla="*/ 848649 w 12192000"/>
              <a:gd name="connsiteY214" fmla="*/ 4704021 h 5096785"/>
              <a:gd name="connsiteX215" fmla="*/ 826436 w 12192000"/>
              <a:gd name="connsiteY215" fmla="*/ 4707421 h 5096785"/>
              <a:gd name="connsiteX216" fmla="*/ 733052 w 12192000"/>
              <a:gd name="connsiteY216" fmla="*/ 4701884 h 5096785"/>
              <a:gd name="connsiteX217" fmla="*/ 716185 w 12192000"/>
              <a:gd name="connsiteY217" fmla="*/ 4648168 h 5096785"/>
              <a:gd name="connsiteX218" fmla="*/ 582722 w 12192000"/>
              <a:gd name="connsiteY218" fmla="*/ 4658637 h 5096785"/>
              <a:gd name="connsiteX219" fmla="*/ 581118 w 12192000"/>
              <a:gd name="connsiteY219" fmla="*/ 4654120 h 5096785"/>
              <a:gd name="connsiteX220" fmla="*/ 546453 w 12192000"/>
              <a:gd name="connsiteY220" fmla="*/ 4652542 h 5096785"/>
              <a:gd name="connsiteX221" fmla="*/ 536773 w 12192000"/>
              <a:gd name="connsiteY221" fmla="*/ 4644609 h 5096785"/>
              <a:gd name="connsiteX222" fmla="*/ 388896 w 12192000"/>
              <a:gd name="connsiteY222" fmla="*/ 4619173 h 5096785"/>
              <a:gd name="connsiteX223" fmla="*/ 366479 w 12192000"/>
              <a:gd name="connsiteY223" fmla="*/ 4618896 h 5096785"/>
              <a:gd name="connsiteX224" fmla="*/ 342781 w 12192000"/>
              <a:gd name="connsiteY224" fmla="*/ 4601239 h 5096785"/>
              <a:gd name="connsiteX225" fmla="*/ 255925 w 12192000"/>
              <a:gd name="connsiteY225" fmla="*/ 4598685 h 5096785"/>
              <a:gd name="connsiteX226" fmla="*/ 226919 w 12192000"/>
              <a:gd name="connsiteY226" fmla="*/ 4598460 h 5096785"/>
              <a:gd name="connsiteX227" fmla="*/ 213925 w 12192000"/>
              <a:gd name="connsiteY227" fmla="*/ 4597783 h 5096785"/>
              <a:gd name="connsiteX228" fmla="*/ 215196 w 12192000"/>
              <a:gd name="connsiteY228" fmla="*/ 4588576 h 5096785"/>
              <a:gd name="connsiteX229" fmla="*/ 180214 w 12192000"/>
              <a:gd name="connsiteY229" fmla="*/ 4583701 h 5096785"/>
              <a:gd name="connsiteX230" fmla="*/ 83203 w 12192000"/>
              <a:gd name="connsiteY230" fmla="*/ 4531664 h 5096785"/>
              <a:gd name="connsiteX231" fmla="*/ 4106 w 12192000"/>
              <a:gd name="connsiteY231" fmla="*/ 4517202 h 5096785"/>
              <a:gd name="connsiteX232" fmla="*/ 0 w 12192000"/>
              <a:gd name="connsiteY232" fmla="*/ 4516084 h 5096785"/>
              <a:gd name="connsiteX233" fmla="*/ 0 w 12192000"/>
              <a:gd name="connsiteY233" fmla="*/ 0 h 5096785"/>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29836 w 12192000"/>
              <a:gd name="connsiteY140" fmla="*/ 5036901 h 5238841"/>
              <a:gd name="connsiteX141" fmla="*/ 3911296 w 12192000"/>
              <a:gd name="connsiteY141" fmla="*/ 5035663 h 5238841"/>
              <a:gd name="connsiteX142" fmla="*/ 3955454 w 12192000"/>
              <a:gd name="connsiteY142" fmla="*/ 5238841 h 5238841"/>
              <a:gd name="connsiteX143" fmla="*/ 3895182 w 12192000"/>
              <a:gd name="connsiteY143" fmla="*/ 5030229 h 5238841"/>
              <a:gd name="connsiteX144" fmla="*/ 3870866 w 12192000"/>
              <a:gd name="connsiteY144" fmla="*/ 5023753 h 5238841"/>
              <a:gd name="connsiteX145" fmla="*/ 3865913 w 12192000"/>
              <a:gd name="connsiteY145" fmla="*/ 5025143 h 5238841"/>
              <a:gd name="connsiteX146" fmla="*/ 3828606 w 12192000"/>
              <a:gd name="connsiteY146" fmla="*/ 5019426 h 5238841"/>
              <a:gd name="connsiteX147" fmla="*/ 3827901 w 12192000"/>
              <a:gd name="connsiteY147" fmla="*/ 5020583 h 5238841"/>
              <a:gd name="connsiteX148" fmla="*/ 3816543 w 12192000"/>
              <a:gd name="connsiteY148" fmla="*/ 5024366 h 5238841"/>
              <a:gd name="connsiteX149" fmla="*/ 3795278 w 12192000"/>
              <a:gd name="connsiteY149" fmla="*/ 5028779 h 5238841"/>
              <a:gd name="connsiteX150" fmla="*/ 3743858 w 12192000"/>
              <a:gd name="connsiteY150" fmla="*/ 5054237 h 5238841"/>
              <a:gd name="connsiteX151" fmla="*/ 3704945 w 12192000"/>
              <a:gd name="connsiteY151" fmla="*/ 5048413 h 5238841"/>
              <a:gd name="connsiteX152" fmla="*/ 3696992 w 12192000"/>
              <a:gd name="connsiteY152" fmla="*/ 5047914 h 5238841"/>
              <a:gd name="connsiteX153" fmla="*/ 3696780 w 12192000"/>
              <a:gd name="connsiteY153" fmla="*/ 5048181 h 5238841"/>
              <a:gd name="connsiteX154" fmla="*/ 3688290 w 12192000"/>
              <a:gd name="connsiteY154" fmla="*/ 5048204 h 5238841"/>
              <a:gd name="connsiteX155" fmla="*/ 3682486 w 12192000"/>
              <a:gd name="connsiteY155" fmla="*/ 5047000 h 5238841"/>
              <a:gd name="connsiteX156" fmla="*/ 3667056 w 12192000"/>
              <a:gd name="connsiteY156" fmla="*/ 5046030 h 5238841"/>
              <a:gd name="connsiteX157" fmla="*/ 3661403 w 12192000"/>
              <a:gd name="connsiteY157" fmla="*/ 5047537 h 5238841"/>
              <a:gd name="connsiteX158" fmla="*/ 3658673 w 12192000"/>
              <a:gd name="connsiteY158" fmla="*/ 5050790 h 5238841"/>
              <a:gd name="connsiteX159" fmla="*/ 3657333 w 12192000"/>
              <a:gd name="connsiteY159" fmla="*/ 5050325 h 5238841"/>
              <a:gd name="connsiteX160" fmla="*/ 3626778 w 12192000"/>
              <a:gd name="connsiteY160" fmla="*/ 5057882 h 5238841"/>
              <a:gd name="connsiteX161" fmla="*/ 3560067 w 12192000"/>
              <a:gd name="connsiteY161" fmla="*/ 5064266 h 5238841"/>
              <a:gd name="connsiteX162" fmla="*/ 3522641 w 12192000"/>
              <a:gd name="connsiteY162" fmla="*/ 5063654 h 5238841"/>
              <a:gd name="connsiteX163" fmla="*/ 3419275 w 12192000"/>
              <a:gd name="connsiteY163" fmla="*/ 5066646 h 5238841"/>
              <a:gd name="connsiteX164" fmla="*/ 3314869 w 12192000"/>
              <a:gd name="connsiteY164" fmla="*/ 5073197 h 5238841"/>
              <a:gd name="connsiteX165" fmla="*/ 3259088 w 12192000"/>
              <a:gd name="connsiteY165" fmla="*/ 5096363 h 5238841"/>
              <a:gd name="connsiteX166" fmla="*/ 3253104 w 12192000"/>
              <a:gd name="connsiteY166" fmla="*/ 5096785 h 5238841"/>
              <a:gd name="connsiteX167" fmla="*/ 3238751 w 12192000"/>
              <a:gd name="connsiteY167" fmla="*/ 5092996 h 5238841"/>
              <a:gd name="connsiteX168" fmla="*/ 3233681 w 12192000"/>
              <a:gd name="connsiteY168" fmla="*/ 5090758 h 5238841"/>
              <a:gd name="connsiteX169" fmla="*/ 3225562 w 12192000"/>
              <a:gd name="connsiteY169" fmla="*/ 5089215 h 5238841"/>
              <a:gd name="connsiteX170" fmla="*/ 3225260 w 12192000"/>
              <a:gd name="connsiteY170" fmla="*/ 5089437 h 5238841"/>
              <a:gd name="connsiteX171" fmla="*/ 3217859 w 12192000"/>
              <a:gd name="connsiteY171" fmla="*/ 5087484 h 5238841"/>
              <a:gd name="connsiteX172" fmla="*/ 3182980 w 12192000"/>
              <a:gd name="connsiteY172" fmla="*/ 5074650 h 5238841"/>
              <a:gd name="connsiteX173" fmla="*/ 3055081 w 12192000"/>
              <a:gd name="connsiteY173" fmla="*/ 5080424 h 5238841"/>
              <a:gd name="connsiteX174" fmla="*/ 3049807 w 12192000"/>
              <a:gd name="connsiteY174" fmla="*/ 5080860 h 5238841"/>
              <a:gd name="connsiteX175" fmla="*/ 3029122 w 12192000"/>
              <a:gd name="connsiteY175" fmla="*/ 5070085 h 5238841"/>
              <a:gd name="connsiteX176" fmla="*/ 3017862 w 12192000"/>
              <a:gd name="connsiteY176" fmla="*/ 5065942 h 5238841"/>
              <a:gd name="connsiteX177" fmla="*/ 3015868 w 12192000"/>
              <a:gd name="connsiteY177" fmla="*/ 5061832 h 5238841"/>
              <a:gd name="connsiteX178" fmla="*/ 2998644 w 12192000"/>
              <a:gd name="connsiteY178" fmla="*/ 5057210 h 5238841"/>
              <a:gd name="connsiteX179" fmla="*/ 2996219 w 12192000"/>
              <a:gd name="connsiteY179" fmla="*/ 5057788 h 5238841"/>
              <a:gd name="connsiteX180" fmla="*/ 2983676 w 12192000"/>
              <a:gd name="connsiteY180" fmla="*/ 5049852 h 5238841"/>
              <a:gd name="connsiteX181" fmla="*/ 2903609 w 12192000"/>
              <a:gd name="connsiteY181" fmla="*/ 4998457 h 5238841"/>
              <a:gd name="connsiteX182" fmla="*/ 2758830 w 12192000"/>
              <a:gd name="connsiteY182" fmla="*/ 4974760 h 5238841"/>
              <a:gd name="connsiteX183" fmla="*/ 2532669 w 12192000"/>
              <a:gd name="connsiteY183" fmla="*/ 4940573 h 5238841"/>
              <a:gd name="connsiteX184" fmla="*/ 2389931 w 12192000"/>
              <a:gd name="connsiteY184" fmla="*/ 4905785 h 5238841"/>
              <a:gd name="connsiteX185" fmla="*/ 2335186 w 12192000"/>
              <a:gd name="connsiteY185" fmla="*/ 4902957 h 5238841"/>
              <a:gd name="connsiteX186" fmla="*/ 2273393 w 12192000"/>
              <a:gd name="connsiteY186" fmla="*/ 4883565 h 5238841"/>
              <a:gd name="connsiteX187" fmla="*/ 2269523 w 12192000"/>
              <a:gd name="connsiteY187" fmla="*/ 4884442 h 5238841"/>
              <a:gd name="connsiteX188" fmla="*/ 2256015 w 12192000"/>
              <a:gd name="connsiteY188" fmla="*/ 4883014 h 5238841"/>
              <a:gd name="connsiteX189" fmla="*/ 2249731 w 12192000"/>
              <a:gd name="connsiteY189" fmla="*/ 4888778 h 5238841"/>
              <a:gd name="connsiteX190" fmla="*/ 2227629 w 12192000"/>
              <a:gd name="connsiteY190" fmla="*/ 4891047 h 5238841"/>
              <a:gd name="connsiteX191" fmla="*/ 2203460 w 12192000"/>
              <a:gd name="connsiteY191" fmla="*/ 4886696 h 5238841"/>
              <a:gd name="connsiteX192" fmla="*/ 2091528 w 12192000"/>
              <a:gd name="connsiteY192" fmla="*/ 4859155 h 5238841"/>
              <a:gd name="connsiteX193" fmla="*/ 2022901 w 12192000"/>
              <a:gd name="connsiteY193" fmla="*/ 4846594 h 5238841"/>
              <a:gd name="connsiteX194" fmla="*/ 1994227 w 12192000"/>
              <a:gd name="connsiteY194" fmla="*/ 4847973 h 5238841"/>
              <a:gd name="connsiteX195" fmla="*/ 1955936 w 12192000"/>
              <a:gd name="connsiteY195" fmla="*/ 4845765 h 5238841"/>
              <a:gd name="connsiteX196" fmla="*/ 1741924 w 12192000"/>
              <a:gd name="connsiteY196" fmla="*/ 4808054 h 5238841"/>
              <a:gd name="connsiteX197" fmla="*/ 1734410 w 12192000"/>
              <a:gd name="connsiteY197" fmla="*/ 4811675 h 5238841"/>
              <a:gd name="connsiteX198" fmla="*/ 1691423 w 12192000"/>
              <a:gd name="connsiteY198" fmla="*/ 4802777 h 5238841"/>
              <a:gd name="connsiteX199" fmla="*/ 1554504 w 12192000"/>
              <a:gd name="connsiteY199" fmla="*/ 4739985 h 5238841"/>
              <a:gd name="connsiteX200" fmla="*/ 1470119 w 12192000"/>
              <a:gd name="connsiteY200" fmla="*/ 4723470 h 5238841"/>
              <a:gd name="connsiteX201" fmla="*/ 1437967 w 12192000"/>
              <a:gd name="connsiteY201" fmla="*/ 4722710 h 5238841"/>
              <a:gd name="connsiteX202" fmla="*/ 1295869 w 12192000"/>
              <a:gd name="connsiteY202" fmla="*/ 4726175 h 5238841"/>
              <a:gd name="connsiteX203" fmla="*/ 1292949 w 12192000"/>
              <a:gd name="connsiteY203" fmla="*/ 4684615 h 5238841"/>
              <a:gd name="connsiteX204" fmla="*/ 1244908 w 12192000"/>
              <a:gd name="connsiteY204" fmla="*/ 4706993 h 5238841"/>
              <a:gd name="connsiteX205" fmla="*/ 1171266 w 12192000"/>
              <a:gd name="connsiteY205" fmla="*/ 4706535 h 5238841"/>
              <a:gd name="connsiteX206" fmla="*/ 1160868 w 12192000"/>
              <a:gd name="connsiteY206" fmla="*/ 4701936 h 5238841"/>
              <a:gd name="connsiteX207" fmla="*/ 1147599 w 12192000"/>
              <a:gd name="connsiteY207" fmla="*/ 4714833 h 5238841"/>
              <a:gd name="connsiteX208" fmla="*/ 1119603 w 12192000"/>
              <a:gd name="connsiteY208" fmla="*/ 4721303 h 5238841"/>
              <a:gd name="connsiteX209" fmla="*/ 997851 w 12192000"/>
              <a:gd name="connsiteY209" fmla="*/ 4722336 h 5238841"/>
              <a:gd name="connsiteX210" fmla="*/ 976455 w 12192000"/>
              <a:gd name="connsiteY210" fmla="*/ 4726407 h 5238841"/>
              <a:gd name="connsiteX211" fmla="*/ 949939 w 12192000"/>
              <a:gd name="connsiteY211" fmla="*/ 4719699 h 5238841"/>
              <a:gd name="connsiteX212" fmla="*/ 894148 w 12192000"/>
              <a:gd name="connsiteY212" fmla="*/ 4710406 h 5238841"/>
              <a:gd name="connsiteX213" fmla="*/ 857990 w 12192000"/>
              <a:gd name="connsiteY213" fmla="*/ 4696844 h 5238841"/>
              <a:gd name="connsiteX214" fmla="*/ 848649 w 12192000"/>
              <a:gd name="connsiteY214" fmla="*/ 4704021 h 5238841"/>
              <a:gd name="connsiteX215" fmla="*/ 826436 w 12192000"/>
              <a:gd name="connsiteY215" fmla="*/ 4707421 h 5238841"/>
              <a:gd name="connsiteX216" fmla="*/ 733052 w 12192000"/>
              <a:gd name="connsiteY216" fmla="*/ 4701884 h 5238841"/>
              <a:gd name="connsiteX217" fmla="*/ 716185 w 12192000"/>
              <a:gd name="connsiteY217" fmla="*/ 4648168 h 5238841"/>
              <a:gd name="connsiteX218" fmla="*/ 582722 w 12192000"/>
              <a:gd name="connsiteY218" fmla="*/ 4658637 h 5238841"/>
              <a:gd name="connsiteX219" fmla="*/ 581118 w 12192000"/>
              <a:gd name="connsiteY219" fmla="*/ 4654120 h 5238841"/>
              <a:gd name="connsiteX220" fmla="*/ 546453 w 12192000"/>
              <a:gd name="connsiteY220" fmla="*/ 4652542 h 5238841"/>
              <a:gd name="connsiteX221" fmla="*/ 536773 w 12192000"/>
              <a:gd name="connsiteY221" fmla="*/ 4644609 h 5238841"/>
              <a:gd name="connsiteX222" fmla="*/ 388896 w 12192000"/>
              <a:gd name="connsiteY222" fmla="*/ 4619173 h 5238841"/>
              <a:gd name="connsiteX223" fmla="*/ 366479 w 12192000"/>
              <a:gd name="connsiteY223" fmla="*/ 4618896 h 5238841"/>
              <a:gd name="connsiteX224" fmla="*/ 342781 w 12192000"/>
              <a:gd name="connsiteY224" fmla="*/ 4601239 h 5238841"/>
              <a:gd name="connsiteX225" fmla="*/ 255925 w 12192000"/>
              <a:gd name="connsiteY225" fmla="*/ 4598685 h 5238841"/>
              <a:gd name="connsiteX226" fmla="*/ 226919 w 12192000"/>
              <a:gd name="connsiteY226" fmla="*/ 4598460 h 5238841"/>
              <a:gd name="connsiteX227" fmla="*/ 213925 w 12192000"/>
              <a:gd name="connsiteY227" fmla="*/ 4597783 h 5238841"/>
              <a:gd name="connsiteX228" fmla="*/ 215196 w 12192000"/>
              <a:gd name="connsiteY228" fmla="*/ 4588576 h 5238841"/>
              <a:gd name="connsiteX229" fmla="*/ 180214 w 12192000"/>
              <a:gd name="connsiteY229" fmla="*/ 4583701 h 5238841"/>
              <a:gd name="connsiteX230" fmla="*/ 83203 w 12192000"/>
              <a:gd name="connsiteY230" fmla="*/ 4531664 h 5238841"/>
              <a:gd name="connsiteX231" fmla="*/ 4106 w 12192000"/>
              <a:gd name="connsiteY231" fmla="*/ 4517202 h 5238841"/>
              <a:gd name="connsiteX232" fmla="*/ 0 w 12192000"/>
              <a:gd name="connsiteY232" fmla="*/ 4516084 h 5238841"/>
              <a:gd name="connsiteX233" fmla="*/ 0 w 12192000"/>
              <a:gd name="connsiteY233"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11296 w 12192000"/>
              <a:gd name="connsiteY140" fmla="*/ 5035663 h 5238841"/>
              <a:gd name="connsiteX141" fmla="*/ 3955454 w 12192000"/>
              <a:gd name="connsiteY141" fmla="*/ 5238841 h 5238841"/>
              <a:gd name="connsiteX142" fmla="*/ 3895182 w 12192000"/>
              <a:gd name="connsiteY142" fmla="*/ 5030229 h 5238841"/>
              <a:gd name="connsiteX143" fmla="*/ 3870866 w 12192000"/>
              <a:gd name="connsiteY143" fmla="*/ 5023753 h 5238841"/>
              <a:gd name="connsiteX144" fmla="*/ 3865913 w 12192000"/>
              <a:gd name="connsiteY144" fmla="*/ 5025143 h 5238841"/>
              <a:gd name="connsiteX145" fmla="*/ 3828606 w 12192000"/>
              <a:gd name="connsiteY145" fmla="*/ 5019426 h 5238841"/>
              <a:gd name="connsiteX146" fmla="*/ 3827901 w 12192000"/>
              <a:gd name="connsiteY146" fmla="*/ 5020583 h 5238841"/>
              <a:gd name="connsiteX147" fmla="*/ 3816543 w 12192000"/>
              <a:gd name="connsiteY147" fmla="*/ 5024366 h 5238841"/>
              <a:gd name="connsiteX148" fmla="*/ 3795278 w 12192000"/>
              <a:gd name="connsiteY148" fmla="*/ 5028779 h 5238841"/>
              <a:gd name="connsiteX149" fmla="*/ 3743858 w 12192000"/>
              <a:gd name="connsiteY149" fmla="*/ 5054237 h 5238841"/>
              <a:gd name="connsiteX150" fmla="*/ 3704945 w 12192000"/>
              <a:gd name="connsiteY150" fmla="*/ 5048413 h 5238841"/>
              <a:gd name="connsiteX151" fmla="*/ 3696992 w 12192000"/>
              <a:gd name="connsiteY151" fmla="*/ 5047914 h 5238841"/>
              <a:gd name="connsiteX152" fmla="*/ 3696780 w 12192000"/>
              <a:gd name="connsiteY152" fmla="*/ 5048181 h 5238841"/>
              <a:gd name="connsiteX153" fmla="*/ 3688290 w 12192000"/>
              <a:gd name="connsiteY153" fmla="*/ 5048204 h 5238841"/>
              <a:gd name="connsiteX154" fmla="*/ 3682486 w 12192000"/>
              <a:gd name="connsiteY154" fmla="*/ 5047000 h 5238841"/>
              <a:gd name="connsiteX155" fmla="*/ 3667056 w 12192000"/>
              <a:gd name="connsiteY155" fmla="*/ 5046030 h 5238841"/>
              <a:gd name="connsiteX156" fmla="*/ 3661403 w 12192000"/>
              <a:gd name="connsiteY156" fmla="*/ 5047537 h 5238841"/>
              <a:gd name="connsiteX157" fmla="*/ 3658673 w 12192000"/>
              <a:gd name="connsiteY157" fmla="*/ 5050790 h 5238841"/>
              <a:gd name="connsiteX158" fmla="*/ 3657333 w 12192000"/>
              <a:gd name="connsiteY158" fmla="*/ 5050325 h 5238841"/>
              <a:gd name="connsiteX159" fmla="*/ 3626778 w 12192000"/>
              <a:gd name="connsiteY159" fmla="*/ 5057882 h 5238841"/>
              <a:gd name="connsiteX160" fmla="*/ 3560067 w 12192000"/>
              <a:gd name="connsiteY160" fmla="*/ 5064266 h 5238841"/>
              <a:gd name="connsiteX161" fmla="*/ 3522641 w 12192000"/>
              <a:gd name="connsiteY161" fmla="*/ 5063654 h 5238841"/>
              <a:gd name="connsiteX162" fmla="*/ 3419275 w 12192000"/>
              <a:gd name="connsiteY162" fmla="*/ 5066646 h 5238841"/>
              <a:gd name="connsiteX163" fmla="*/ 3314869 w 12192000"/>
              <a:gd name="connsiteY163" fmla="*/ 5073197 h 5238841"/>
              <a:gd name="connsiteX164" fmla="*/ 3259088 w 12192000"/>
              <a:gd name="connsiteY164" fmla="*/ 5096363 h 5238841"/>
              <a:gd name="connsiteX165" fmla="*/ 3253104 w 12192000"/>
              <a:gd name="connsiteY165" fmla="*/ 5096785 h 5238841"/>
              <a:gd name="connsiteX166" fmla="*/ 3238751 w 12192000"/>
              <a:gd name="connsiteY166" fmla="*/ 5092996 h 5238841"/>
              <a:gd name="connsiteX167" fmla="*/ 3233681 w 12192000"/>
              <a:gd name="connsiteY167" fmla="*/ 5090758 h 5238841"/>
              <a:gd name="connsiteX168" fmla="*/ 3225562 w 12192000"/>
              <a:gd name="connsiteY168" fmla="*/ 5089215 h 5238841"/>
              <a:gd name="connsiteX169" fmla="*/ 3225260 w 12192000"/>
              <a:gd name="connsiteY169" fmla="*/ 5089437 h 5238841"/>
              <a:gd name="connsiteX170" fmla="*/ 3217859 w 12192000"/>
              <a:gd name="connsiteY170" fmla="*/ 5087484 h 5238841"/>
              <a:gd name="connsiteX171" fmla="*/ 3182980 w 12192000"/>
              <a:gd name="connsiteY171" fmla="*/ 5074650 h 5238841"/>
              <a:gd name="connsiteX172" fmla="*/ 3055081 w 12192000"/>
              <a:gd name="connsiteY172" fmla="*/ 5080424 h 5238841"/>
              <a:gd name="connsiteX173" fmla="*/ 3049807 w 12192000"/>
              <a:gd name="connsiteY173" fmla="*/ 5080860 h 5238841"/>
              <a:gd name="connsiteX174" fmla="*/ 3029122 w 12192000"/>
              <a:gd name="connsiteY174" fmla="*/ 5070085 h 5238841"/>
              <a:gd name="connsiteX175" fmla="*/ 3017862 w 12192000"/>
              <a:gd name="connsiteY175" fmla="*/ 5065942 h 5238841"/>
              <a:gd name="connsiteX176" fmla="*/ 3015868 w 12192000"/>
              <a:gd name="connsiteY176" fmla="*/ 5061832 h 5238841"/>
              <a:gd name="connsiteX177" fmla="*/ 2998644 w 12192000"/>
              <a:gd name="connsiteY177" fmla="*/ 5057210 h 5238841"/>
              <a:gd name="connsiteX178" fmla="*/ 2996219 w 12192000"/>
              <a:gd name="connsiteY178" fmla="*/ 5057788 h 5238841"/>
              <a:gd name="connsiteX179" fmla="*/ 2983676 w 12192000"/>
              <a:gd name="connsiteY179" fmla="*/ 5049852 h 5238841"/>
              <a:gd name="connsiteX180" fmla="*/ 2903609 w 12192000"/>
              <a:gd name="connsiteY180" fmla="*/ 4998457 h 5238841"/>
              <a:gd name="connsiteX181" fmla="*/ 2758830 w 12192000"/>
              <a:gd name="connsiteY181" fmla="*/ 4974760 h 5238841"/>
              <a:gd name="connsiteX182" fmla="*/ 2532669 w 12192000"/>
              <a:gd name="connsiteY182" fmla="*/ 4940573 h 5238841"/>
              <a:gd name="connsiteX183" fmla="*/ 2389931 w 12192000"/>
              <a:gd name="connsiteY183" fmla="*/ 4905785 h 5238841"/>
              <a:gd name="connsiteX184" fmla="*/ 2335186 w 12192000"/>
              <a:gd name="connsiteY184" fmla="*/ 4902957 h 5238841"/>
              <a:gd name="connsiteX185" fmla="*/ 2273393 w 12192000"/>
              <a:gd name="connsiteY185" fmla="*/ 4883565 h 5238841"/>
              <a:gd name="connsiteX186" fmla="*/ 2269523 w 12192000"/>
              <a:gd name="connsiteY186" fmla="*/ 4884442 h 5238841"/>
              <a:gd name="connsiteX187" fmla="*/ 2256015 w 12192000"/>
              <a:gd name="connsiteY187" fmla="*/ 4883014 h 5238841"/>
              <a:gd name="connsiteX188" fmla="*/ 2249731 w 12192000"/>
              <a:gd name="connsiteY188" fmla="*/ 4888778 h 5238841"/>
              <a:gd name="connsiteX189" fmla="*/ 2227629 w 12192000"/>
              <a:gd name="connsiteY189" fmla="*/ 4891047 h 5238841"/>
              <a:gd name="connsiteX190" fmla="*/ 2203460 w 12192000"/>
              <a:gd name="connsiteY190" fmla="*/ 4886696 h 5238841"/>
              <a:gd name="connsiteX191" fmla="*/ 2091528 w 12192000"/>
              <a:gd name="connsiteY191" fmla="*/ 4859155 h 5238841"/>
              <a:gd name="connsiteX192" fmla="*/ 2022901 w 12192000"/>
              <a:gd name="connsiteY192" fmla="*/ 4846594 h 5238841"/>
              <a:gd name="connsiteX193" fmla="*/ 1994227 w 12192000"/>
              <a:gd name="connsiteY193" fmla="*/ 4847973 h 5238841"/>
              <a:gd name="connsiteX194" fmla="*/ 1955936 w 12192000"/>
              <a:gd name="connsiteY194" fmla="*/ 4845765 h 5238841"/>
              <a:gd name="connsiteX195" fmla="*/ 1741924 w 12192000"/>
              <a:gd name="connsiteY195" fmla="*/ 4808054 h 5238841"/>
              <a:gd name="connsiteX196" fmla="*/ 1734410 w 12192000"/>
              <a:gd name="connsiteY196" fmla="*/ 4811675 h 5238841"/>
              <a:gd name="connsiteX197" fmla="*/ 1691423 w 12192000"/>
              <a:gd name="connsiteY197" fmla="*/ 4802777 h 5238841"/>
              <a:gd name="connsiteX198" fmla="*/ 1554504 w 12192000"/>
              <a:gd name="connsiteY198" fmla="*/ 4739985 h 5238841"/>
              <a:gd name="connsiteX199" fmla="*/ 1470119 w 12192000"/>
              <a:gd name="connsiteY199" fmla="*/ 4723470 h 5238841"/>
              <a:gd name="connsiteX200" fmla="*/ 1437967 w 12192000"/>
              <a:gd name="connsiteY200" fmla="*/ 4722710 h 5238841"/>
              <a:gd name="connsiteX201" fmla="*/ 1295869 w 12192000"/>
              <a:gd name="connsiteY201" fmla="*/ 4726175 h 5238841"/>
              <a:gd name="connsiteX202" fmla="*/ 1292949 w 12192000"/>
              <a:gd name="connsiteY202" fmla="*/ 4684615 h 5238841"/>
              <a:gd name="connsiteX203" fmla="*/ 1244908 w 12192000"/>
              <a:gd name="connsiteY203" fmla="*/ 4706993 h 5238841"/>
              <a:gd name="connsiteX204" fmla="*/ 1171266 w 12192000"/>
              <a:gd name="connsiteY204" fmla="*/ 4706535 h 5238841"/>
              <a:gd name="connsiteX205" fmla="*/ 1160868 w 12192000"/>
              <a:gd name="connsiteY205" fmla="*/ 4701936 h 5238841"/>
              <a:gd name="connsiteX206" fmla="*/ 1147599 w 12192000"/>
              <a:gd name="connsiteY206" fmla="*/ 4714833 h 5238841"/>
              <a:gd name="connsiteX207" fmla="*/ 1119603 w 12192000"/>
              <a:gd name="connsiteY207" fmla="*/ 4721303 h 5238841"/>
              <a:gd name="connsiteX208" fmla="*/ 997851 w 12192000"/>
              <a:gd name="connsiteY208" fmla="*/ 4722336 h 5238841"/>
              <a:gd name="connsiteX209" fmla="*/ 976455 w 12192000"/>
              <a:gd name="connsiteY209" fmla="*/ 4726407 h 5238841"/>
              <a:gd name="connsiteX210" fmla="*/ 949939 w 12192000"/>
              <a:gd name="connsiteY210" fmla="*/ 4719699 h 5238841"/>
              <a:gd name="connsiteX211" fmla="*/ 894148 w 12192000"/>
              <a:gd name="connsiteY211" fmla="*/ 4710406 h 5238841"/>
              <a:gd name="connsiteX212" fmla="*/ 857990 w 12192000"/>
              <a:gd name="connsiteY212" fmla="*/ 4696844 h 5238841"/>
              <a:gd name="connsiteX213" fmla="*/ 848649 w 12192000"/>
              <a:gd name="connsiteY213" fmla="*/ 4704021 h 5238841"/>
              <a:gd name="connsiteX214" fmla="*/ 826436 w 12192000"/>
              <a:gd name="connsiteY214" fmla="*/ 4707421 h 5238841"/>
              <a:gd name="connsiteX215" fmla="*/ 733052 w 12192000"/>
              <a:gd name="connsiteY215" fmla="*/ 4701884 h 5238841"/>
              <a:gd name="connsiteX216" fmla="*/ 716185 w 12192000"/>
              <a:gd name="connsiteY216" fmla="*/ 4648168 h 5238841"/>
              <a:gd name="connsiteX217" fmla="*/ 582722 w 12192000"/>
              <a:gd name="connsiteY217" fmla="*/ 4658637 h 5238841"/>
              <a:gd name="connsiteX218" fmla="*/ 581118 w 12192000"/>
              <a:gd name="connsiteY218" fmla="*/ 4654120 h 5238841"/>
              <a:gd name="connsiteX219" fmla="*/ 546453 w 12192000"/>
              <a:gd name="connsiteY219" fmla="*/ 4652542 h 5238841"/>
              <a:gd name="connsiteX220" fmla="*/ 536773 w 12192000"/>
              <a:gd name="connsiteY220" fmla="*/ 4644609 h 5238841"/>
              <a:gd name="connsiteX221" fmla="*/ 388896 w 12192000"/>
              <a:gd name="connsiteY221" fmla="*/ 4619173 h 5238841"/>
              <a:gd name="connsiteX222" fmla="*/ 366479 w 12192000"/>
              <a:gd name="connsiteY222" fmla="*/ 4618896 h 5238841"/>
              <a:gd name="connsiteX223" fmla="*/ 342781 w 12192000"/>
              <a:gd name="connsiteY223" fmla="*/ 4601239 h 5238841"/>
              <a:gd name="connsiteX224" fmla="*/ 255925 w 12192000"/>
              <a:gd name="connsiteY224" fmla="*/ 4598685 h 5238841"/>
              <a:gd name="connsiteX225" fmla="*/ 226919 w 12192000"/>
              <a:gd name="connsiteY225" fmla="*/ 4598460 h 5238841"/>
              <a:gd name="connsiteX226" fmla="*/ 213925 w 12192000"/>
              <a:gd name="connsiteY226" fmla="*/ 4597783 h 5238841"/>
              <a:gd name="connsiteX227" fmla="*/ 215196 w 12192000"/>
              <a:gd name="connsiteY227" fmla="*/ 4588576 h 5238841"/>
              <a:gd name="connsiteX228" fmla="*/ 180214 w 12192000"/>
              <a:gd name="connsiteY228" fmla="*/ 4583701 h 5238841"/>
              <a:gd name="connsiteX229" fmla="*/ 83203 w 12192000"/>
              <a:gd name="connsiteY229" fmla="*/ 4531664 h 5238841"/>
              <a:gd name="connsiteX230" fmla="*/ 4106 w 12192000"/>
              <a:gd name="connsiteY230" fmla="*/ 4517202 h 5238841"/>
              <a:gd name="connsiteX231" fmla="*/ 0 w 12192000"/>
              <a:gd name="connsiteY231" fmla="*/ 4516084 h 5238841"/>
              <a:gd name="connsiteX232" fmla="*/ 0 w 12192000"/>
              <a:gd name="connsiteY232"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4082432 w 12192000"/>
              <a:gd name="connsiteY138" fmla="*/ 5176339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176789"/>
              <a:gd name="connsiteX1" fmla="*/ 12192000 w 12192000"/>
              <a:gd name="connsiteY1" fmla="*/ 0 h 5176789"/>
              <a:gd name="connsiteX2" fmla="*/ 12192000 w 12192000"/>
              <a:gd name="connsiteY2" fmla="*/ 3809005 h 5176789"/>
              <a:gd name="connsiteX3" fmla="*/ 12142543 w 12192000"/>
              <a:gd name="connsiteY3" fmla="*/ 3817043 h 5176789"/>
              <a:gd name="connsiteX4" fmla="*/ 12109241 w 12192000"/>
              <a:gd name="connsiteY4" fmla="*/ 3824228 h 5176789"/>
              <a:gd name="connsiteX5" fmla="*/ 11668991 w 12192000"/>
              <a:gd name="connsiteY5" fmla="*/ 3788038 h 5176789"/>
              <a:gd name="connsiteX6" fmla="*/ 11476952 w 12192000"/>
              <a:gd name="connsiteY6" fmla="*/ 3866786 h 5176789"/>
              <a:gd name="connsiteX7" fmla="*/ 11336487 w 12192000"/>
              <a:gd name="connsiteY7" fmla="*/ 3971513 h 5176789"/>
              <a:gd name="connsiteX8" fmla="*/ 11214181 w 12192000"/>
              <a:gd name="connsiteY8" fmla="*/ 4004215 h 5176789"/>
              <a:gd name="connsiteX9" fmla="*/ 11042540 w 12192000"/>
              <a:gd name="connsiteY9" fmla="*/ 4002613 h 5176789"/>
              <a:gd name="connsiteX10" fmla="*/ 10833086 w 12192000"/>
              <a:gd name="connsiteY10" fmla="*/ 3997707 h 5176789"/>
              <a:gd name="connsiteX11" fmla="*/ 10599680 w 12192000"/>
              <a:gd name="connsiteY11" fmla="*/ 3982661 h 5176789"/>
              <a:gd name="connsiteX12" fmla="*/ 10519971 w 12192000"/>
              <a:gd name="connsiteY12" fmla="*/ 3975018 h 5176789"/>
              <a:gd name="connsiteX13" fmla="*/ 10217282 w 12192000"/>
              <a:gd name="connsiteY13" fmla="*/ 4020809 h 5176789"/>
              <a:gd name="connsiteX14" fmla="*/ 9936427 w 12192000"/>
              <a:gd name="connsiteY14" fmla="*/ 4137843 h 5176789"/>
              <a:gd name="connsiteX15" fmla="*/ 9800299 w 12192000"/>
              <a:gd name="connsiteY15" fmla="*/ 4186098 h 5176789"/>
              <a:gd name="connsiteX16" fmla="*/ 9707822 w 12192000"/>
              <a:gd name="connsiteY16" fmla="*/ 4189102 h 5176789"/>
              <a:gd name="connsiteX17" fmla="*/ 9543973 w 12192000"/>
              <a:gd name="connsiteY17" fmla="*/ 4245802 h 5176789"/>
              <a:gd name="connsiteX18" fmla="*/ 9528747 w 12192000"/>
              <a:gd name="connsiteY18" fmla="*/ 4251724 h 5176789"/>
              <a:gd name="connsiteX19" fmla="*/ 9436976 w 12192000"/>
              <a:gd name="connsiteY19" fmla="*/ 4269351 h 5176789"/>
              <a:gd name="connsiteX20" fmla="*/ 9371827 w 12192000"/>
              <a:gd name="connsiteY20" fmla="*/ 4303912 h 5176789"/>
              <a:gd name="connsiteX21" fmla="*/ 9260304 w 12192000"/>
              <a:gd name="connsiteY21" fmla="*/ 4328021 h 5176789"/>
              <a:gd name="connsiteX22" fmla="*/ 9148799 w 12192000"/>
              <a:gd name="connsiteY22" fmla="*/ 4348506 h 5176789"/>
              <a:gd name="connsiteX23" fmla="*/ 9107898 w 12192000"/>
              <a:gd name="connsiteY23" fmla="*/ 4354282 h 5176789"/>
              <a:gd name="connsiteX24" fmla="*/ 8990743 w 12192000"/>
              <a:gd name="connsiteY24" fmla="*/ 4382161 h 5176789"/>
              <a:gd name="connsiteX25" fmla="*/ 8979819 w 12192000"/>
              <a:gd name="connsiteY25" fmla="*/ 4366419 h 5176789"/>
              <a:gd name="connsiteX26" fmla="*/ 8936044 w 12192000"/>
              <a:gd name="connsiteY26" fmla="*/ 4370992 h 5176789"/>
              <a:gd name="connsiteX27" fmla="*/ 8897707 w 12192000"/>
              <a:gd name="connsiteY27" fmla="*/ 4392673 h 5176789"/>
              <a:gd name="connsiteX28" fmla="*/ 8845635 w 12192000"/>
              <a:gd name="connsiteY28" fmla="*/ 4404300 h 5176789"/>
              <a:gd name="connsiteX29" fmla="*/ 8814562 w 12192000"/>
              <a:gd name="connsiteY29" fmla="*/ 4411434 h 5176789"/>
              <a:gd name="connsiteX30" fmla="*/ 8726349 w 12192000"/>
              <a:gd name="connsiteY30" fmla="*/ 4416668 h 5176789"/>
              <a:gd name="connsiteX31" fmla="*/ 8566678 w 12192000"/>
              <a:gd name="connsiteY31" fmla="*/ 4391711 h 5176789"/>
              <a:gd name="connsiteX32" fmla="*/ 8521516 w 12192000"/>
              <a:gd name="connsiteY32" fmla="*/ 4393927 h 5176789"/>
              <a:gd name="connsiteX33" fmla="*/ 8515998 w 12192000"/>
              <a:gd name="connsiteY33" fmla="*/ 4399124 h 5176789"/>
              <a:gd name="connsiteX34" fmla="*/ 8449547 w 12192000"/>
              <a:gd name="connsiteY34" fmla="*/ 4383170 h 5176789"/>
              <a:gd name="connsiteX35" fmla="*/ 8360285 w 12192000"/>
              <a:gd name="connsiteY35" fmla="*/ 4398502 h 5176789"/>
              <a:gd name="connsiteX36" fmla="*/ 8256584 w 12192000"/>
              <a:gd name="connsiteY36" fmla="*/ 4423564 h 5176789"/>
              <a:gd name="connsiteX37" fmla="*/ 8229821 w 12192000"/>
              <a:gd name="connsiteY37" fmla="*/ 4431840 h 5176789"/>
              <a:gd name="connsiteX38" fmla="*/ 8158476 w 12192000"/>
              <a:gd name="connsiteY38" fmla="*/ 4436904 h 5176789"/>
              <a:gd name="connsiteX39" fmla="*/ 7993707 w 12192000"/>
              <a:gd name="connsiteY39" fmla="*/ 4447962 h 5176789"/>
              <a:gd name="connsiteX40" fmla="*/ 7990346 w 12192000"/>
              <a:gd name="connsiteY40" fmla="*/ 4454853 h 5176789"/>
              <a:gd name="connsiteX41" fmla="*/ 7976786 w 12192000"/>
              <a:gd name="connsiteY41" fmla="*/ 4456820 h 5176789"/>
              <a:gd name="connsiteX42" fmla="*/ 7973491 w 12192000"/>
              <a:gd name="connsiteY42" fmla="*/ 4458577 h 5176789"/>
              <a:gd name="connsiteX43" fmla="*/ 7954281 w 12192000"/>
              <a:gd name="connsiteY43" fmla="*/ 4467421 h 5176789"/>
              <a:gd name="connsiteX44" fmla="*/ 7905540 w 12192000"/>
              <a:gd name="connsiteY44" fmla="*/ 4455628 h 5176789"/>
              <a:gd name="connsiteX45" fmla="*/ 7851932 w 12192000"/>
              <a:gd name="connsiteY45" fmla="*/ 4466353 h 5176789"/>
              <a:gd name="connsiteX46" fmla="*/ 7639078 w 12192000"/>
              <a:gd name="connsiteY46" fmla="*/ 4467635 h 5176789"/>
              <a:gd name="connsiteX47" fmla="*/ 7612359 w 12192000"/>
              <a:gd name="connsiteY47" fmla="*/ 4492789 h 5176789"/>
              <a:gd name="connsiteX48" fmla="*/ 7527328 w 12192000"/>
              <a:gd name="connsiteY48" fmla="*/ 4502199 h 5176789"/>
              <a:gd name="connsiteX49" fmla="*/ 7388717 w 12192000"/>
              <a:gd name="connsiteY49" fmla="*/ 4470799 h 5176789"/>
              <a:gd name="connsiteX50" fmla="*/ 7231898 w 12192000"/>
              <a:gd name="connsiteY50" fmla="*/ 4486028 h 5176789"/>
              <a:gd name="connsiteX51" fmla="*/ 7218425 w 12192000"/>
              <a:gd name="connsiteY51" fmla="*/ 4477288 h 5176789"/>
              <a:gd name="connsiteX52" fmla="*/ 7202795 w 12192000"/>
              <a:gd name="connsiteY52" fmla="*/ 4472972 h 5176789"/>
              <a:gd name="connsiteX53" fmla="*/ 7200744 w 12192000"/>
              <a:gd name="connsiteY53" fmla="*/ 4474099 h 5176789"/>
              <a:gd name="connsiteX54" fmla="*/ 7182163 w 12192000"/>
              <a:gd name="connsiteY54" fmla="*/ 4474005 h 5176789"/>
              <a:gd name="connsiteX55" fmla="*/ 7178368 w 12192000"/>
              <a:gd name="connsiteY55" fmla="*/ 4470673 h 5176789"/>
              <a:gd name="connsiteX56" fmla="*/ 7165705 w 12192000"/>
              <a:gd name="connsiteY56" fmla="*/ 4469569 h 5176789"/>
              <a:gd name="connsiteX57" fmla="*/ 7140991 w 12192000"/>
              <a:gd name="connsiteY57" fmla="*/ 4464599 h 5176789"/>
              <a:gd name="connsiteX58" fmla="*/ 7136152 w 12192000"/>
              <a:gd name="connsiteY58" fmla="*/ 4466292 h 5176789"/>
              <a:gd name="connsiteX59" fmla="*/ 7098544 w 12192000"/>
              <a:gd name="connsiteY59" fmla="*/ 4462879 h 5176789"/>
              <a:gd name="connsiteX60" fmla="*/ 7097922 w 12192000"/>
              <a:gd name="connsiteY60" fmla="*/ 4464077 h 5176789"/>
              <a:gd name="connsiteX61" fmla="*/ 7086877 w 12192000"/>
              <a:gd name="connsiteY61" fmla="*/ 4468554 h 5176789"/>
              <a:gd name="connsiteX62" fmla="*/ 7065999 w 12192000"/>
              <a:gd name="connsiteY62" fmla="*/ 4474270 h 5176789"/>
              <a:gd name="connsiteX63" fmla="*/ 7016598 w 12192000"/>
              <a:gd name="connsiteY63" fmla="*/ 4502855 h 5176789"/>
              <a:gd name="connsiteX64" fmla="*/ 6977375 w 12192000"/>
              <a:gd name="connsiteY64" fmla="*/ 4499434 h 5176789"/>
              <a:gd name="connsiteX65" fmla="*/ 6969409 w 12192000"/>
              <a:gd name="connsiteY65" fmla="*/ 4499424 h 5176789"/>
              <a:gd name="connsiteX66" fmla="*/ 6969218 w 12192000"/>
              <a:gd name="connsiteY66" fmla="*/ 4499704 h 5176789"/>
              <a:gd name="connsiteX67" fmla="*/ 6960755 w 12192000"/>
              <a:gd name="connsiteY67" fmla="*/ 4500249 h 5176789"/>
              <a:gd name="connsiteX68" fmla="*/ 6954882 w 12192000"/>
              <a:gd name="connsiteY68" fmla="*/ 4499405 h 5176789"/>
              <a:gd name="connsiteX69" fmla="*/ 6939428 w 12192000"/>
              <a:gd name="connsiteY69" fmla="*/ 4499385 h 5176789"/>
              <a:gd name="connsiteX70" fmla="*/ 6933902 w 12192000"/>
              <a:gd name="connsiteY70" fmla="*/ 4501239 h 5176789"/>
              <a:gd name="connsiteX71" fmla="*/ 6891244 w 12192000"/>
              <a:gd name="connsiteY71" fmla="*/ 4536371 h 5176789"/>
              <a:gd name="connsiteX72" fmla="*/ 6794496 w 12192000"/>
              <a:gd name="connsiteY72" fmla="*/ 4567924 h 5176789"/>
              <a:gd name="connsiteX73" fmla="*/ 6574528 w 12192000"/>
              <a:gd name="connsiteY73" fmla="*/ 4641155 h 5176789"/>
              <a:gd name="connsiteX74" fmla="*/ 6573036 w 12192000"/>
              <a:gd name="connsiteY74" fmla="*/ 4641049 h 5176789"/>
              <a:gd name="connsiteX75" fmla="*/ 6571920 w 12192000"/>
              <a:gd name="connsiteY75" fmla="*/ 4644739 h 5176789"/>
              <a:gd name="connsiteX76" fmla="*/ 6552021 w 12192000"/>
              <a:gd name="connsiteY76" fmla="*/ 4650379 h 5176789"/>
              <a:gd name="connsiteX77" fmla="*/ 6545925 w 12192000"/>
              <a:gd name="connsiteY77" fmla="*/ 4650675 h 5176789"/>
              <a:gd name="connsiteX78" fmla="*/ 6537822 w 12192000"/>
              <a:gd name="connsiteY78" fmla="*/ 4652769 h 5176789"/>
              <a:gd name="connsiteX79" fmla="*/ 6537743 w 12192000"/>
              <a:gd name="connsiteY79" fmla="*/ 4653068 h 5176789"/>
              <a:gd name="connsiteX80" fmla="*/ 6490057 w 12192000"/>
              <a:gd name="connsiteY80" fmla="*/ 4658624 h 5176789"/>
              <a:gd name="connsiteX81" fmla="*/ 6386800 w 12192000"/>
              <a:gd name="connsiteY81" fmla="*/ 4715431 h 5176789"/>
              <a:gd name="connsiteX82" fmla="*/ 6382703 w 12192000"/>
              <a:gd name="connsiteY82" fmla="*/ 4717930 h 5176789"/>
              <a:gd name="connsiteX83" fmla="*/ 6356495 w 12192000"/>
              <a:gd name="connsiteY83" fmla="*/ 4717843 h 5176789"/>
              <a:gd name="connsiteX84" fmla="*/ 6343628 w 12192000"/>
              <a:gd name="connsiteY84" fmla="*/ 4719161 h 5176789"/>
              <a:gd name="connsiteX85" fmla="*/ 6338605 w 12192000"/>
              <a:gd name="connsiteY85" fmla="*/ 4716723 h 5176789"/>
              <a:gd name="connsiteX86" fmla="*/ 6320318 w 12192000"/>
              <a:gd name="connsiteY86" fmla="*/ 4720095 h 5176789"/>
              <a:gd name="connsiteX87" fmla="*/ 6318742 w 12192000"/>
              <a:gd name="connsiteY87" fmla="*/ 4721541 h 5176789"/>
              <a:gd name="connsiteX88" fmla="*/ 6301708 w 12192000"/>
              <a:gd name="connsiteY88" fmla="*/ 4720380 h 5176789"/>
              <a:gd name="connsiteX89" fmla="*/ 6285082 w 12192000"/>
              <a:gd name="connsiteY89" fmla="*/ 4714639 h 5176789"/>
              <a:gd name="connsiteX90" fmla="*/ 6136936 w 12192000"/>
              <a:gd name="connsiteY90" fmla="*/ 4758246 h 5176789"/>
              <a:gd name="connsiteX91" fmla="*/ 5988578 w 12192000"/>
              <a:gd name="connsiteY91" fmla="*/ 4754427 h 5176789"/>
              <a:gd name="connsiteX92" fmla="*/ 5908701 w 12192000"/>
              <a:gd name="connsiteY92" fmla="*/ 4779160 h 5176789"/>
              <a:gd name="connsiteX93" fmla="*/ 5892219 w 12192000"/>
              <a:gd name="connsiteY93" fmla="*/ 4807892 h 5176789"/>
              <a:gd name="connsiteX94" fmla="*/ 5683612 w 12192000"/>
              <a:gd name="connsiteY94" fmla="*/ 4848770 h 5176789"/>
              <a:gd name="connsiteX95" fmla="*/ 5635111 w 12192000"/>
              <a:gd name="connsiteY95" fmla="*/ 4868888 h 5176789"/>
              <a:gd name="connsiteX96" fmla="*/ 5582652 w 12192000"/>
              <a:gd name="connsiteY96" fmla="*/ 4866836 h 5176789"/>
              <a:gd name="connsiteX97" fmla="*/ 5567213 w 12192000"/>
              <a:gd name="connsiteY97" fmla="*/ 4878769 h 5176789"/>
              <a:gd name="connsiteX98" fmla="*/ 5564659 w 12192000"/>
              <a:gd name="connsiteY98" fmla="*/ 4881042 h 5176789"/>
              <a:gd name="connsiteX99" fmla="*/ 5552102 w 12192000"/>
              <a:gd name="connsiteY99" fmla="*/ 4885426 h 5176789"/>
              <a:gd name="connsiteX100" fmla="*/ 5551475 w 12192000"/>
              <a:gd name="connsiteY100" fmla="*/ 4892560 h 5176789"/>
              <a:gd name="connsiteX101" fmla="*/ 5534664 w 12192000"/>
              <a:gd name="connsiteY101" fmla="*/ 4903385 h 5176789"/>
              <a:gd name="connsiteX102" fmla="*/ 5510737 w 12192000"/>
              <a:gd name="connsiteY102" fmla="*/ 4909807 h 5176789"/>
              <a:gd name="connsiteX103" fmla="*/ 5393901 w 12192000"/>
              <a:gd name="connsiteY103" fmla="*/ 4933709 h 5176789"/>
              <a:gd name="connsiteX104" fmla="*/ 5325782 w 12192000"/>
              <a:gd name="connsiteY104" fmla="*/ 4951789 h 5176789"/>
              <a:gd name="connsiteX105" fmla="*/ 5302703 w 12192000"/>
              <a:gd name="connsiteY105" fmla="*/ 4964590 h 5176789"/>
              <a:gd name="connsiteX106" fmla="*/ 5268591 w 12192000"/>
              <a:gd name="connsiteY106" fmla="*/ 4978479 h 5176789"/>
              <a:gd name="connsiteX107" fmla="*/ 5210559 w 12192000"/>
              <a:gd name="connsiteY107" fmla="*/ 5007585 h 5176789"/>
              <a:gd name="connsiteX108" fmla="*/ 5177597 w 12192000"/>
              <a:gd name="connsiteY108" fmla="*/ 5015926 h 5176789"/>
              <a:gd name="connsiteX109" fmla="*/ 5160569 w 12192000"/>
              <a:gd name="connsiteY109" fmla="*/ 5025681 h 5176789"/>
              <a:gd name="connsiteX110" fmla="*/ 5152748 w 12192000"/>
              <a:gd name="connsiteY110" fmla="*/ 5026569 h 5176789"/>
              <a:gd name="connsiteX111" fmla="*/ 5127678 w 12192000"/>
              <a:gd name="connsiteY111" fmla="*/ 5032947 h 5176789"/>
              <a:gd name="connsiteX112" fmla="*/ 5113147 w 12192000"/>
              <a:gd name="connsiteY112" fmla="*/ 5035818 h 5176789"/>
              <a:gd name="connsiteX113" fmla="*/ 5107301 w 12192000"/>
              <a:gd name="connsiteY113" fmla="*/ 5036672 h 5176789"/>
              <a:gd name="connsiteX114" fmla="*/ 5093215 w 12192000"/>
              <a:gd name="connsiteY114" fmla="*/ 5032880 h 5176789"/>
              <a:gd name="connsiteX115" fmla="*/ 5077058 w 12192000"/>
              <a:gd name="connsiteY115" fmla="*/ 5038681 h 5176789"/>
              <a:gd name="connsiteX116" fmla="*/ 5057349 w 12192000"/>
              <a:gd name="connsiteY116" fmla="*/ 5036015 h 5176789"/>
              <a:gd name="connsiteX117" fmla="*/ 5053945 w 12192000"/>
              <a:gd name="connsiteY117" fmla="*/ 5041952 h 5176789"/>
              <a:gd name="connsiteX118" fmla="*/ 5040021 w 12192000"/>
              <a:gd name="connsiteY118" fmla="*/ 5050052 h 5176789"/>
              <a:gd name="connsiteX119" fmla="*/ 5025913 w 12192000"/>
              <a:gd name="connsiteY119" fmla="*/ 5046535 h 5176789"/>
              <a:gd name="connsiteX120" fmla="*/ 4998218 w 12192000"/>
              <a:gd name="connsiteY120" fmla="*/ 5048065 h 5176789"/>
              <a:gd name="connsiteX121" fmla="*/ 4991008 w 12192000"/>
              <a:gd name="connsiteY121" fmla="*/ 5050439 h 5176789"/>
              <a:gd name="connsiteX122" fmla="*/ 4963503 w 12192000"/>
              <a:gd name="connsiteY122" fmla="*/ 5047575 h 5176789"/>
              <a:gd name="connsiteX123" fmla="*/ 4921053 w 12192000"/>
              <a:gd name="connsiteY123" fmla="*/ 5048925 h 5176789"/>
              <a:gd name="connsiteX124" fmla="*/ 4873420 w 12192000"/>
              <a:gd name="connsiteY124" fmla="*/ 5054929 h 5176789"/>
              <a:gd name="connsiteX125" fmla="*/ 4858825 w 12192000"/>
              <a:gd name="connsiteY125" fmla="*/ 5051329 h 5176789"/>
              <a:gd name="connsiteX126" fmla="*/ 4769340 w 12192000"/>
              <a:gd name="connsiteY126" fmla="*/ 5053090 h 5176789"/>
              <a:gd name="connsiteX127" fmla="*/ 4744152 w 12192000"/>
              <a:gd name="connsiteY127" fmla="*/ 5053391 h 5176789"/>
              <a:gd name="connsiteX128" fmla="*/ 4723556 w 12192000"/>
              <a:gd name="connsiteY128" fmla="*/ 5059633 h 5176789"/>
              <a:gd name="connsiteX129" fmla="*/ 4719699 w 12192000"/>
              <a:gd name="connsiteY129" fmla="*/ 5066298 h 5176789"/>
              <a:gd name="connsiteX130" fmla="*/ 4706016 w 12192000"/>
              <a:gd name="connsiteY130" fmla="*/ 5067422 h 5176789"/>
              <a:gd name="connsiteX131" fmla="*/ 4702593 w 12192000"/>
              <a:gd name="connsiteY131" fmla="*/ 5068973 h 5176789"/>
              <a:gd name="connsiteX132" fmla="*/ 4682766 w 12192000"/>
              <a:gd name="connsiteY132" fmla="*/ 5076609 h 5176789"/>
              <a:gd name="connsiteX133" fmla="*/ 4634960 w 12192000"/>
              <a:gd name="connsiteY133" fmla="*/ 5061852 h 5176789"/>
              <a:gd name="connsiteX134" fmla="*/ 4580645 w 12192000"/>
              <a:gd name="connsiteY134" fmla="*/ 5069246 h 5176789"/>
              <a:gd name="connsiteX135" fmla="*/ 4368005 w 12192000"/>
              <a:gd name="connsiteY135" fmla="*/ 5057426 h 5176789"/>
              <a:gd name="connsiteX136" fmla="*/ 4339489 w 12192000"/>
              <a:gd name="connsiteY136" fmla="*/ 5080858 h 5176789"/>
              <a:gd name="connsiteX137" fmla="*/ 4253895 w 12192000"/>
              <a:gd name="connsiteY137" fmla="*/ 5085008 h 5176789"/>
              <a:gd name="connsiteX138" fmla="*/ 4082432 w 12192000"/>
              <a:gd name="connsiteY138" fmla="*/ 5176339 h 5176789"/>
              <a:gd name="connsiteX139" fmla="*/ 3911296 w 12192000"/>
              <a:gd name="connsiteY139" fmla="*/ 5035663 h 5176789"/>
              <a:gd name="connsiteX140" fmla="*/ 3895182 w 12192000"/>
              <a:gd name="connsiteY140" fmla="*/ 5030229 h 5176789"/>
              <a:gd name="connsiteX141" fmla="*/ 3870866 w 12192000"/>
              <a:gd name="connsiteY141" fmla="*/ 5023753 h 5176789"/>
              <a:gd name="connsiteX142" fmla="*/ 3865913 w 12192000"/>
              <a:gd name="connsiteY142" fmla="*/ 5025143 h 5176789"/>
              <a:gd name="connsiteX143" fmla="*/ 3828606 w 12192000"/>
              <a:gd name="connsiteY143" fmla="*/ 5019426 h 5176789"/>
              <a:gd name="connsiteX144" fmla="*/ 3827901 w 12192000"/>
              <a:gd name="connsiteY144" fmla="*/ 5020583 h 5176789"/>
              <a:gd name="connsiteX145" fmla="*/ 3816543 w 12192000"/>
              <a:gd name="connsiteY145" fmla="*/ 5024366 h 5176789"/>
              <a:gd name="connsiteX146" fmla="*/ 3795278 w 12192000"/>
              <a:gd name="connsiteY146" fmla="*/ 5028779 h 5176789"/>
              <a:gd name="connsiteX147" fmla="*/ 3743858 w 12192000"/>
              <a:gd name="connsiteY147" fmla="*/ 5054237 h 5176789"/>
              <a:gd name="connsiteX148" fmla="*/ 3704945 w 12192000"/>
              <a:gd name="connsiteY148" fmla="*/ 5048413 h 5176789"/>
              <a:gd name="connsiteX149" fmla="*/ 3696992 w 12192000"/>
              <a:gd name="connsiteY149" fmla="*/ 5047914 h 5176789"/>
              <a:gd name="connsiteX150" fmla="*/ 3696780 w 12192000"/>
              <a:gd name="connsiteY150" fmla="*/ 5048181 h 5176789"/>
              <a:gd name="connsiteX151" fmla="*/ 3688290 w 12192000"/>
              <a:gd name="connsiteY151" fmla="*/ 5048204 h 5176789"/>
              <a:gd name="connsiteX152" fmla="*/ 3682486 w 12192000"/>
              <a:gd name="connsiteY152" fmla="*/ 5047000 h 5176789"/>
              <a:gd name="connsiteX153" fmla="*/ 3667056 w 12192000"/>
              <a:gd name="connsiteY153" fmla="*/ 5046030 h 5176789"/>
              <a:gd name="connsiteX154" fmla="*/ 3661403 w 12192000"/>
              <a:gd name="connsiteY154" fmla="*/ 5047537 h 5176789"/>
              <a:gd name="connsiteX155" fmla="*/ 3658673 w 12192000"/>
              <a:gd name="connsiteY155" fmla="*/ 5050790 h 5176789"/>
              <a:gd name="connsiteX156" fmla="*/ 3657333 w 12192000"/>
              <a:gd name="connsiteY156" fmla="*/ 5050325 h 5176789"/>
              <a:gd name="connsiteX157" fmla="*/ 3626778 w 12192000"/>
              <a:gd name="connsiteY157" fmla="*/ 5057882 h 5176789"/>
              <a:gd name="connsiteX158" fmla="*/ 3560067 w 12192000"/>
              <a:gd name="connsiteY158" fmla="*/ 5064266 h 5176789"/>
              <a:gd name="connsiteX159" fmla="*/ 3522641 w 12192000"/>
              <a:gd name="connsiteY159" fmla="*/ 5063654 h 5176789"/>
              <a:gd name="connsiteX160" fmla="*/ 3419275 w 12192000"/>
              <a:gd name="connsiteY160" fmla="*/ 5066646 h 5176789"/>
              <a:gd name="connsiteX161" fmla="*/ 3314869 w 12192000"/>
              <a:gd name="connsiteY161" fmla="*/ 5073197 h 5176789"/>
              <a:gd name="connsiteX162" fmla="*/ 3259088 w 12192000"/>
              <a:gd name="connsiteY162" fmla="*/ 5096363 h 5176789"/>
              <a:gd name="connsiteX163" fmla="*/ 3253104 w 12192000"/>
              <a:gd name="connsiteY163" fmla="*/ 5096785 h 5176789"/>
              <a:gd name="connsiteX164" fmla="*/ 3238751 w 12192000"/>
              <a:gd name="connsiteY164" fmla="*/ 5092996 h 5176789"/>
              <a:gd name="connsiteX165" fmla="*/ 3233681 w 12192000"/>
              <a:gd name="connsiteY165" fmla="*/ 5090758 h 5176789"/>
              <a:gd name="connsiteX166" fmla="*/ 3225562 w 12192000"/>
              <a:gd name="connsiteY166" fmla="*/ 5089215 h 5176789"/>
              <a:gd name="connsiteX167" fmla="*/ 3225260 w 12192000"/>
              <a:gd name="connsiteY167" fmla="*/ 5089437 h 5176789"/>
              <a:gd name="connsiteX168" fmla="*/ 3217859 w 12192000"/>
              <a:gd name="connsiteY168" fmla="*/ 5087484 h 5176789"/>
              <a:gd name="connsiteX169" fmla="*/ 3182980 w 12192000"/>
              <a:gd name="connsiteY169" fmla="*/ 5074650 h 5176789"/>
              <a:gd name="connsiteX170" fmla="*/ 3055081 w 12192000"/>
              <a:gd name="connsiteY170" fmla="*/ 5080424 h 5176789"/>
              <a:gd name="connsiteX171" fmla="*/ 3049807 w 12192000"/>
              <a:gd name="connsiteY171" fmla="*/ 5080860 h 5176789"/>
              <a:gd name="connsiteX172" fmla="*/ 3029122 w 12192000"/>
              <a:gd name="connsiteY172" fmla="*/ 5070085 h 5176789"/>
              <a:gd name="connsiteX173" fmla="*/ 3017862 w 12192000"/>
              <a:gd name="connsiteY173" fmla="*/ 5065942 h 5176789"/>
              <a:gd name="connsiteX174" fmla="*/ 3015868 w 12192000"/>
              <a:gd name="connsiteY174" fmla="*/ 5061832 h 5176789"/>
              <a:gd name="connsiteX175" fmla="*/ 2998644 w 12192000"/>
              <a:gd name="connsiteY175" fmla="*/ 5057210 h 5176789"/>
              <a:gd name="connsiteX176" fmla="*/ 2996219 w 12192000"/>
              <a:gd name="connsiteY176" fmla="*/ 5057788 h 5176789"/>
              <a:gd name="connsiteX177" fmla="*/ 2983676 w 12192000"/>
              <a:gd name="connsiteY177" fmla="*/ 5049852 h 5176789"/>
              <a:gd name="connsiteX178" fmla="*/ 2903609 w 12192000"/>
              <a:gd name="connsiteY178" fmla="*/ 4998457 h 5176789"/>
              <a:gd name="connsiteX179" fmla="*/ 2758830 w 12192000"/>
              <a:gd name="connsiteY179" fmla="*/ 4974760 h 5176789"/>
              <a:gd name="connsiteX180" fmla="*/ 2532669 w 12192000"/>
              <a:gd name="connsiteY180" fmla="*/ 4940573 h 5176789"/>
              <a:gd name="connsiteX181" fmla="*/ 2389931 w 12192000"/>
              <a:gd name="connsiteY181" fmla="*/ 4905785 h 5176789"/>
              <a:gd name="connsiteX182" fmla="*/ 2335186 w 12192000"/>
              <a:gd name="connsiteY182" fmla="*/ 4902957 h 5176789"/>
              <a:gd name="connsiteX183" fmla="*/ 2273393 w 12192000"/>
              <a:gd name="connsiteY183" fmla="*/ 4883565 h 5176789"/>
              <a:gd name="connsiteX184" fmla="*/ 2269523 w 12192000"/>
              <a:gd name="connsiteY184" fmla="*/ 4884442 h 5176789"/>
              <a:gd name="connsiteX185" fmla="*/ 2256015 w 12192000"/>
              <a:gd name="connsiteY185" fmla="*/ 4883014 h 5176789"/>
              <a:gd name="connsiteX186" fmla="*/ 2249731 w 12192000"/>
              <a:gd name="connsiteY186" fmla="*/ 4888778 h 5176789"/>
              <a:gd name="connsiteX187" fmla="*/ 2227629 w 12192000"/>
              <a:gd name="connsiteY187" fmla="*/ 4891047 h 5176789"/>
              <a:gd name="connsiteX188" fmla="*/ 2203460 w 12192000"/>
              <a:gd name="connsiteY188" fmla="*/ 4886696 h 5176789"/>
              <a:gd name="connsiteX189" fmla="*/ 2091528 w 12192000"/>
              <a:gd name="connsiteY189" fmla="*/ 4859155 h 5176789"/>
              <a:gd name="connsiteX190" fmla="*/ 2022901 w 12192000"/>
              <a:gd name="connsiteY190" fmla="*/ 4846594 h 5176789"/>
              <a:gd name="connsiteX191" fmla="*/ 1994227 w 12192000"/>
              <a:gd name="connsiteY191" fmla="*/ 4847973 h 5176789"/>
              <a:gd name="connsiteX192" fmla="*/ 1955936 w 12192000"/>
              <a:gd name="connsiteY192" fmla="*/ 4845765 h 5176789"/>
              <a:gd name="connsiteX193" fmla="*/ 1741924 w 12192000"/>
              <a:gd name="connsiteY193" fmla="*/ 4808054 h 5176789"/>
              <a:gd name="connsiteX194" fmla="*/ 1734410 w 12192000"/>
              <a:gd name="connsiteY194" fmla="*/ 4811675 h 5176789"/>
              <a:gd name="connsiteX195" fmla="*/ 1691423 w 12192000"/>
              <a:gd name="connsiteY195" fmla="*/ 4802777 h 5176789"/>
              <a:gd name="connsiteX196" fmla="*/ 1554504 w 12192000"/>
              <a:gd name="connsiteY196" fmla="*/ 4739985 h 5176789"/>
              <a:gd name="connsiteX197" fmla="*/ 1470119 w 12192000"/>
              <a:gd name="connsiteY197" fmla="*/ 4723470 h 5176789"/>
              <a:gd name="connsiteX198" fmla="*/ 1437967 w 12192000"/>
              <a:gd name="connsiteY198" fmla="*/ 4722710 h 5176789"/>
              <a:gd name="connsiteX199" fmla="*/ 1295869 w 12192000"/>
              <a:gd name="connsiteY199" fmla="*/ 4726175 h 5176789"/>
              <a:gd name="connsiteX200" fmla="*/ 1292949 w 12192000"/>
              <a:gd name="connsiteY200" fmla="*/ 4684615 h 5176789"/>
              <a:gd name="connsiteX201" fmla="*/ 1244908 w 12192000"/>
              <a:gd name="connsiteY201" fmla="*/ 4706993 h 5176789"/>
              <a:gd name="connsiteX202" fmla="*/ 1171266 w 12192000"/>
              <a:gd name="connsiteY202" fmla="*/ 4706535 h 5176789"/>
              <a:gd name="connsiteX203" fmla="*/ 1160868 w 12192000"/>
              <a:gd name="connsiteY203" fmla="*/ 4701936 h 5176789"/>
              <a:gd name="connsiteX204" fmla="*/ 1147599 w 12192000"/>
              <a:gd name="connsiteY204" fmla="*/ 4714833 h 5176789"/>
              <a:gd name="connsiteX205" fmla="*/ 1119603 w 12192000"/>
              <a:gd name="connsiteY205" fmla="*/ 4721303 h 5176789"/>
              <a:gd name="connsiteX206" fmla="*/ 997851 w 12192000"/>
              <a:gd name="connsiteY206" fmla="*/ 4722336 h 5176789"/>
              <a:gd name="connsiteX207" fmla="*/ 976455 w 12192000"/>
              <a:gd name="connsiteY207" fmla="*/ 4726407 h 5176789"/>
              <a:gd name="connsiteX208" fmla="*/ 949939 w 12192000"/>
              <a:gd name="connsiteY208" fmla="*/ 4719699 h 5176789"/>
              <a:gd name="connsiteX209" fmla="*/ 894148 w 12192000"/>
              <a:gd name="connsiteY209" fmla="*/ 4710406 h 5176789"/>
              <a:gd name="connsiteX210" fmla="*/ 857990 w 12192000"/>
              <a:gd name="connsiteY210" fmla="*/ 4696844 h 5176789"/>
              <a:gd name="connsiteX211" fmla="*/ 848649 w 12192000"/>
              <a:gd name="connsiteY211" fmla="*/ 4704021 h 5176789"/>
              <a:gd name="connsiteX212" fmla="*/ 826436 w 12192000"/>
              <a:gd name="connsiteY212" fmla="*/ 4707421 h 5176789"/>
              <a:gd name="connsiteX213" fmla="*/ 733052 w 12192000"/>
              <a:gd name="connsiteY213" fmla="*/ 4701884 h 5176789"/>
              <a:gd name="connsiteX214" fmla="*/ 716185 w 12192000"/>
              <a:gd name="connsiteY214" fmla="*/ 4648168 h 5176789"/>
              <a:gd name="connsiteX215" fmla="*/ 582722 w 12192000"/>
              <a:gd name="connsiteY215" fmla="*/ 4658637 h 5176789"/>
              <a:gd name="connsiteX216" fmla="*/ 581118 w 12192000"/>
              <a:gd name="connsiteY216" fmla="*/ 4654120 h 5176789"/>
              <a:gd name="connsiteX217" fmla="*/ 546453 w 12192000"/>
              <a:gd name="connsiteY217" fmla="*/ 4652542 h 5176789"/>
              <a:gd name="connsiteX218" fmla="*/ 536773 w 12192000"/>
              <a:gd name="connsiteY218" fmla="*/ 4644609 h 5176789"/>
              <a:gd name="connsiteX219" fmla="*/ 388896 w 12192000"/>
              <a:gd name="connsiteY219" fmla="*/ 4619173 h 5176789"/>
              <a:gd name="connsiteX220" fmla="*/ 366479 w 12192000"/>
              <a:gd name="connsiteY220" fmla="*/ 4618896 h 5176789"/>
              <a:gd name="connsiteX221" fmla="*/ 342781 w 12192000"/>
              <a:gd name="connsiteY221" fmla="*/ 4601239 h 5176789"/>
              <a:gd name="connsiteX222" fmla="*/ 255925 w 12192000"/>
              <a:gd name="connsiteY222" fmla="*/ 4598685 h 5176789"/>
              <a:gd name="connsiteX223" fmla="*/ 226919 w 12192000"/>
              <a:gd name="connsiteY223" fmla="*/ 4598460 h 5176789"/>
              <a:gd name="connsiteX224" fmla="*/ 213925 w 12192000"/>
              <a:gd name="connsiteY224" fmla="*/ 4597783 h 5176789"/>
              <a:gd name="connsiteX225" fmla="*/ 215196 w 12192000"/>
              <a:gd name="connsiteY225" fmla="*/ 4588576 h 5176789"/>
              <a:gd name="connsiteX226" fmla="*/ 180214 w 12192000"/>
              <a:gd name="connsiteY226" fmla="*/ 4583701 h 5176789"/>
              <a:gd name="connsiteX227" fmla="*/ 83203 w 12192000"/>
              <a:gd name="connsiteY227" fmla="*/ 4531664 h 5176789"/>
              <a:gd name="connsiteX228" fmla="*/ 4106 w 12192000"/>
              <a:gd name="connsiteY228" fmla="*/ 4517202 h 5176789"/>
              <a:gd name="connsiteX229" fmla="*/ 0 w 12192000"/>
              <a:gd name="connsiteY229" fmla="*/ 4516084 h 5176789"/>
              <a:gd name="connsiteX230" fmla="*/ 0 w 12192000"/>
              <a:gd name="connsiteY230" fmla="*/ 0 h 5176789"/>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30140 w 12192000"/>
              <a:gd name="connsiteY138" fmla="*/ 5057070 h 5096785"/>
              <a:gd name="connsiteX139" fmla="*/ 3911296 w 12192000"/>
              <a:gd name="connsiteY139" fmla="*/ 5035663 h 5096785"/>
              <a:gd name="connsiteX140" fmla="*/ 3895182 w 12192000"/>
              <a:gd name="connsiteY140" fmla="*/ 5030229 h 5096785"/>
              <a:gd name="connsiteX141" fmla="*/ 3870866 w 12192000"/>
              <a:gd name="connsiteY141" fmla="*/ 5023753 h 5096785"/>
              <a:gd name="connsiteX142" fmla="*/ 3865913 w 12192000"/>
              <a:gd name="connsiteY142" fmla="*/ 5025143 h 5096785"/>
              <a:gd name="connsiteX143" fmla="*/ 3828606 w 12192000"/>
              <a:gd name="connsiteY143" fmla="*/ 5019426 h 5096785"/>
              <a:gd name="connsiteX144" fmla="*/ 3827901 w 12192000"/>
              <a:gd name="connsiteY144" fmla="*/ 5020583 h 5096785"/>
              <a:gd name="connsiteX145" fmla="*/ 3816543 w 12192000"/>
              <a:gd name="connsiteY145" fmla="*/ 5024366 h 5096785"/>
              <a:gd name="connsiteX146" fmla="*/ 3795278 w 12192000"/>
              <a:gd name="connsiteY146" fmla="*/ 5028779 h 5096785"/>
              <a:gd name="connsiteX147" fmla="*/ 3743858 w 12192000"/>
              <a:gd name="connsiteY147" fmla="*/ 5054237 h 5096785"/>
              <a:gd name="connsiteX148" fmla="*/ 3704945 w 12192000"/>
              <a:gd name="connsiteY148" fmla="*/ 5048413 h 5096785"/>
              <a:gd name="connsiteX149" fmla="*/ 3696992 w 12192000"/>
              <a:gd name="connsiteY149" fmla="*/ 5047914 h 5096785"/>
              <a:gd name="connsiteX150" fmla="*/ 3696780 w 12192000"/>
              <a:gd name="connsiteY150" fmla="*/ 5048181 h 5096785"/>
              <a:gd name="connsiteX151" fmla="*/ 3688290 w 12192000"/>
              <a:gd name="connsiteY151" fmla="*/ 5048204 h 5096785"/>
              <a:gd name="connsiteX152" fmla="*/ 3682486 w 12192000"/>
              <a:gd name="connsiteY152" fmla="*/ 5047000 h 5096785"/>
              <a:gd name="connsiteX153" fmla="*/ 3667056 w 12192000"/>
              <a:gd name="connsiteY153" fmla="*/ 5046030 h 5096785"/>
              <a:gd name="connsiteX154" fmla="*/ 3661403 w 12192000"/>
              <a:gd name="connsiteY154" fmla="*/ 5047537 h 5096785"/>
              <a:gd name="connsiteX155" fmla="*/ 3658673 w 12192000"/>
              <a:gd name="connsiteY155" fmla="*/ 5050790 h 5096785"/>
              <a:gd name="connsiteX156" fmla="*/ 3657333 w 12192000"/>
              <a:gd name="connsiteY156" fmla="*/ 5050325 h 5096785"/>
              <a:gd name="connsiteX157" fmla="*/ 3626778 w 12192000"/>
              <a:gd name="connsiteY157" fmla="*/ 5057882 h 5096785"/>
              <a:gd name="connsiteX158" fmla="*/ 3560067 w 12192000"/>
              <a:gd name="connsiteY158" fmla="*/ 5064266 h 5096785"/>
              <a:gd name="connsiteX159" fmla="*/ 3522641 w 12192000"/>
              <a:gd name="connsiteY159" fmla="*/ 5063654 h 5096785"/>
              <a:gd name="connsiteX160" fmla="*/ 3419275 w 12192000"/>
              <a:gd name="connsiteY160" fmla="*/ 5066646 h 5096785"/>
              <a:gd name="connsiteX161" fmla="*/ 3314869 w 12192000"/>
              <a:gd name="connsiteY161" fmla="*/ 5073197 h 5096785"/>
              <a:gd name="connsiteX162" fmla="*/ 3259088 w 12192000"/>
              <a:gd name="connsiteY162" fmla="*/ 5096363 h 5096785"/>
              <a:gd name="connsiteX163" fmla="*/ 3253104 w 12192000"/>
              <a:gd name="connsiteY163" fmla="*/ 5096785 h 5096785"/>
              <a:gd name="connsiteX164" fmla="*/ 3238751 w 12192000"/>
              <a:gd name="connsiteY164" fmla="*/ 5092996 h 5096785"/>
              <a:gd name="connsiteX165" fmla="*/ 3233681 w 12192000"/>
              <a:gd name="connsiteY165" fmla="*/ 5090758 h 5096785"/>
              <a:gd name="connsiteX166" fmla="*/ 3225562 w 12192000"/>
              <a:gd name="connsiteY166" fmla="*/ 5089215 h 5096785"/>
              <a:gd name="connsiteX167" fmla="*/ 3225260 w 12192000"/>
              <a:gd name="connsiteY167" fmla="*/ 5089437 h 5096785"/>
              <a:gd name="connsiteX168" fmla="*/ 3217859 w 12192000"/>
              <a:gd name="connsiteY168" fmla="*/ 5087484 h 5096785"/>
              <a:gd name="connsiteX169" fmla="*/ 3182980 w 12192000"/>
              <a:gd name="connsiteY169" fmla="*/ 5074650 h 5096785"/>
              <a:gd name="connsiteX170" fmla="*/ 3055081 w 12192000"/>
              <a:gd name="connsiteY170" fmla="*/ 5080424 h 5096785"/>
              <a:gd name="connsiteX171" fmla="*/ 3049807 w 12192000"/>
              <a:gd name="connsiteY171" fmla="*/ 5080860 h 5096785"/>
              <a:gd name="connsiteX172" fmla="*/ 3029122 w 12192000"/>
              <a:gd name="connsiteY172" fmla="*/ 5070085 h 5096785"/>
              <a:gd name="connsiteX173" fmla="*/ 3017862 w 12192000"/>
              <a:gd name="connsiteY173" fmla="*/ 5065942 h 5096785"/>
              <a:gd name="connsiteX174" fmla="*/ 3015868 w 12192000"/>
              <a:gd name="connsiteY174" fmla="*/ 5061832 h 5096785"/>
              <a:gd name="connsiteX175" fmla="*/ 2998644 w 12192000"/>
              <a:gd name="connsiteY175" fmla="*/ 5057210 h 5096785"/>
              <a:gd name="connsiteX176" fmla="*/ 2996219 w 12192000"/>
              <a:gd name="connsiteY176" fmla="*/ 5057788 h 5096785"/>
              <a:gd name="connsiteX177" fmla="*/ 2983676 w 12192000"/>
              <a:gd name="connsiteY177" fmla="*/ 5049852 h 5096785"/>
              <a:gd name="connsiteX178" fmla="*/ 2903609 w 12192000"/>
              <a:gd name="connsiteY178" fmla="*/ 4998457 h 5096785"/>
              <a:gd name="connsiteX179" fmla="*/ 2758830 w 12192000"/>
              <a:gd name="connsiteY179" fmla="*/ 4974760 h 5096785"/>
              <a:gd name="connsiteX180" fmla="*/ 2532669 w 12192000"/>
              <a:gd name="connsiteY180" fmla="*/ 4940573 h 5096785"/>
              <a:gd name="connsiteX181" fmla="*/ 2389931 w 12192000"/>
              <a:gd name="connsiteY181" fmla="*/ 4905785 h 5096785"/>
              <a:gd name="connsiteX182" fmla="*/ 2335186 w 12192000"/>
              <a:gd name="connsiteY182" fmla="*/ 4902957 h 5096785"/>
              <a:gd name="connsiteX183" fmla="*/ 2273393 w 12192000"/>
              <a:gd name="connsiteY183" fmla="*/ 4883565 h 5096785"/>
              <a:gd name="connsiteX184" fmla="*/ 2269523 w 12192000"/>
              <a:gd name="connsiteY184" fmla="*/ 4884442 h 5096785"/>
              <a:gd name="connsiteX185" fmla="*/ 2256015 w 12192000"/>
              <a:gd name="connsiteY185" fmla="*/ 4883014 h 5096785"/>
              <a:gd name="connsiteX186" fmla="*/ 2249731 w 12192000"/>
              <a:gd name="connsiteY186" fmla="*/ 4888778 h 5096785"/>
              <a:gd name="connsiteX187" fmla="*/ 2227629 w 12192000"/>
              <a:gd name="connsiteY187" fmla="*/ 4891047 h 5096785"/>
              <a:gd name="connsiteX188" fmla="*/ 2203460 w 12192000"/>
              <a:gd name="connsiteY188" fmla="*/ 4886696 h 5096785"/>
              <a:gd name="connsiteX189" fmla="*/ 2091528 w 12192000"/>
              <a:gd name="connsiteY189" fmla="*/ 4859155 h 5096785"/>
              <a:gd name="connsiteX190" fmla="*/ 2022901 w 12192000"/>
              <a:gd name="connsiteY190" fmla="*/ 4846594 h 5096785"/>
              <a:gd name="connsiteX191" fmla="*/ 1994227 w 12192000"/>
              <a:gd name="connsiteY191" fmla="*/ 4847973 h 5096785"/>
              <a:gd name="connsiteX192" fmla="*/ 1955936 w 12192000"/>
              <a:gd name="connsiteY192" fmla="*/ 4845765 h 5096785"/>
              <a:gd name="connsiteX193" fmla="*/ 1741924 w 12192000"/>
              <a:gd name="connsiteY193" fmla="*/ 4808054 h 5096785"/>
              <a:gd name="connsiteX194" fmla="*/ 1734410 w 12192000"/>
              <a:gd name="connsiteY194" fmla="*/ 4811675 h 5096785"/>
              <a:gd name="connsiteX195" fmla="*/ 1691423 w 12192000"/>
              <a:gd name="connsiteY195" fmla="*/ 4802777 h 5096785"/>
              <a:gd name="connsiteX196" fmla="*/ 1554504 w 12192000"/>
              <a:gd name="connsiteY196" fmla="*/ 4739985 h 5096785"/>
              <a:gd name="connsiteX197" fmla="*/ 1470119 w 12192000"/>
              <a:gd name="connsiteY197" fmla="*/ 4723470 h 5096785"/>
              <a:gd name="connsiteX198" fmla="*/ 1437967 w 12192000"/>
              <a:gd name="connsiteY198" fmla="*/ 4722710 h 5096785"/>
              <a:gd name="connsiteX199" fmla="*/ 1295869 w 12192000"/>
              <a:gd name="connsiteY199" fmla="*/ 4726175 h 5096785"/>
              <a:gd name="connsiteX200" fmla="*/ 1292949 w 12192000"/>
              <a:gd name="connsiteY200" fmla="*/ 4684615 h 5096785"/>
              <a:gd name="connsiteX201" fmla="*/ 1244908 w 12192000"/>
              <a:gd name="connsiteY201" fmla="*/ 4706993 h 5096785"/>
              <a:gd name="connsiteX202" fmla="*/ 1171266 w 12192000"/>
              <a:gd name="connsiteY202" fmla="*/ 4706535 h 5096785"/>
              <a:gd name="connsiteX203" fmla="*/ 1160868 w 12192000"/>
              <a:gd name="connsiteY203" fmla="*/ 4701936 h 5096785"/>
              <a:gd name="connsiteX204" fmla="*/ 1147599 w 12192000"/>
              <a:gd name="connsiteY204" fmla="*/ 4714833 h 5096785"/>
              <a:gd name="connsiteX205" fmla="*/ 1119603 w 12192000"/>
              <a:gd name="connsiteY205" fmla="*/ 4721303 h 5096785"/>
              <a:gd name="connsiteX206" fmla="*/ 997851 w 12192000"/>
              <a:gd name="connsiteY206" fmla="*/ 4722336 h 5096785"/>
              <a:gd name="connsiteX207" fmla="*/ 976455 w 12192000"/>
              <a:gd name="connsiteY207" fmla="*/ 4726407 h 5096785"/>
              <a:gd name="connsiteX208" fmla="*/ 949939 w 12192000"/>
              <a:gd name="connsiteY208" fmla="*/ 4719699 h 5096785"/>
              <a:gd name="connsiteX209" fmla="*/ 894148 w 12192000"/>
              <a:gd name="connsiteY209" fmla="*/ 4710406 h 5096785"/>
              <a:gd name="connsiteX210" fmla="*/ 857990 w 12192000"/>
              <a:gd name="connsiteY210" fmla="*/ 4696844 h 5096785"/>
              <a:gd name="connsiteX211" fmla="*/ 848649 w 12192000"/>
              <a:gd name="connsiteY211" fmla="*/ 4704021 h 5096785"/>
              <a:gd name="connsiteX212" fmla="*/ 826436 w 12192000"/>
              <a:gd name="connsiteY212" fmla="*/ 4707421 h 5096785"/>
              <a:gd name="connsiteX213" fmla="*/ 733052 w 12192000"/>
              <a:gd name="connsiteY213" fmla="*/ 4701884 h 5096785"/>
              <a:gd name="connsiteX214" fmla="*/ 716185 w 12192000"/>
              <a:gd name="connsiteY214" fmla="*/ 4648168 h 5096785"/>
              <a:gd name="connsiteX215" fmla="*/ 582722 w 12192000"/>
              <a:gd name="connsiteY215" fmla="*/ 4658637 h 5096785"/>
              <a:gd name="connsiteX216" fmla="*/ 581118 w 12192000"/>
              <a:gd name="connsiteY216" fmla="*/ 4654120 h 5096785"/>
              <a:gd name="connsiteX217" fmla="*/ 546453 w 12192000"/>
              <a:gd name="connsiteY217" fmla="*/ 4652542 h 5096785"/>
              <a:gd name="connsiteX218" fmla="*/ 536773 w 12192000"/>
              <a:gd name="connsiteY218" fmla="*/ 4644609 h 5096785"/>
              <a:gd name="connsiteX219" fmla="*/ 388896 w 12192000"/>
              <a:gd name="connsiteY219" fmla="*/ 4619173 h 5096785"/>
              <a:gd name="connsiteX220" fmla="*/ 366479 w 12192000"/>
              <a:gd name="connsiteY220" fmla="*/ 4618896 h 5096785"/>
              <a:gd name="connsiteX221" fmla="*/ 342781 w 12192000"/>
              <a:gd name="connsiteY221" fmla="*/ 4601239 h 5096785"/>
              <a:gd name="connsiteX222" fmla="*/ 255925 w 12192000"/>
              <a:gd name="connsiteY222" fmla="*/ 4598685 h 5096785"/>
              <a:gd name="connsiteX223" fmla="*/ 226919 w 12192000"/>
              <a:gd name="connsiteY223" fmla="*/ 4598460 h 5096785"/>
              <a:gd name="connsiteX224" fmla="*/ 213925 w 12192000"/>
              <a:gd name="connsiteY224" fmla="*/ 4597783 h 5096785"/>
              <a:gd name="connsiteX225" fmla="*/ 215196 w 12192000"/>
              <a:gd name="connsiteY225" fmla="*/ 4588576 h 5096785"/>
              <a:gd name="connsiteX226" fmla="*/ 180214 w 12192000"/>
              <a:gd name="connsiteY226" fmla="*/ 4583701 h 5096785"/>
              <a:gd name="connsiteX227" fmla="*/ 83203 w 12192000"/>
              <a:gd name="connsiteY227" fmla="*/ 4531664 h 5096785"/>
              <a:gd name="connsiteX228" fmla="*/ 4106 w 12192000"/>
              <a:gd name="connsiteY228" fmla="*/ 4517202 h 5096785"/>
              <a:gd name="connsiteX229" fmla="*/ 0 w 12192000"/>
              <a:gd name="connsiteY229" fmla="*/ 4516084 h 5096785"/>
              <a:gd name="connsiteX230" fmla="*/ 0 w 12192000"/>
              <a:gd name="connsiteY23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5988578 w 12192000"/>
              <a:gd name="connsiteY90" fmla="*/ 4754427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10015940 w 12192000"/>
              <a:gd name="connsiteY14" fmla="*/ 4082184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2192000" h="5096785">
                <a:moveTo>
                  <a:pt x="0" y="0"/>
                </a:moveTo>
                <a:lnTo>
                  <a:pt x="12192000" y="0"/>
                </a:lnTo>
                <a:lnTo>
                  <a:pt x="12192000" y="3809005"/>
                </a:lnTo>
                <a:lnTo>
                  <a:pt x="12142543" y="3817043"/>
                </a:lnTo>
                <a:cubicBezTo>
                  <a:pt x="12125745" y="3820143"/>
                  <a:pt x="12025667" y="3846712"/>
                  <a:pt x="12021777" y="3848082"/>
                </a:cubicBezTo>
                <a:cubicBezTo>
                  <a:pt x="11906317" y="3844901"/>
                  <a:pt x="11854997" y="3842577"/>
                  <a:pt x="11700796" y="3819843"/>
                </a:cubicBezTo>
                <a:cubicBezTo>
                  <a:pt x="11673605" y="3818975"/>
                  <a:pt x="11660205" y="3873591"/>
                  <a:pt x="11596222" y="3858834"/>
                </a:cubicBezTo>
                <a:cubicBezTo>
                  <a:pt x="11546261" y="3912796"/>
                  <a:pt x="11448213" y="3883822"/>
                  <a:pt x="11416000" y="3915854"/>
                </a:cubicBezTo>
                <a:cubicBezTo>
                  <a:pt x="11363791" y="3944368"/>
                  <a:pt x="11261302" y="3994357"/>
                  <a:pt x="11214181" y="4004215"/>
                </a:cubicBezTo>
                <a:cubicBezTo>
                  <a:pt x="11180556" y="4016505"/>
                  <a:pt x="11133434" y="4019939"/>
                  <a:pt x="11082297" y="4010564"/>
                </a:cubicBezTo>
                <a:cubicBezTo>
                  <a:pt x="11002153" y="4004415"/>
                  <a:pt x="10906391" y="3998574"/>
                  <a:pt x="10833086" y="3997707"/>
                </a:cubicBezTo>
                <a:cubicBezTo>
                  <a:pt x="10741018" y="4017483"/>
                  <a:pt x="10710367" y="4028063"/>
                  <a:pt x="10639436" y="4022417"/>
                </a:cubicBezTo>
                <a:cubicBezTo>
                  <a:pt x="10607553" y="4011982"/>
                  <a:pt x="10546386" y="4040450"/>
                  <a:pt x="10480215" y="4006823"/>
                </a:cubicBezTo>
                <a:cubicBezTo>
                  <a:pt x="10416483" y="4013182"/>
                  <a:pt x="10257826" y="4053751"/>
                  <a:pt x="10217282" y="4020809"/>
                </a:cubicBezTo>
                <a:lnTo>
                  <a:pt x="10015940" y="4082184"/>
                </a:lnTo>
                <a:cubicBezTo>
                  <a:pt x="9933191" y="4122984"/>
                  <a:pt x="9847676" y="4127197"/>
                  <a:pt x="9800299" y="4146342"/>
                </a:cubicBezTo>
                <a:cubicBezTo>
                  <a:pt x="9758990" y="4153221"/>
                  <a:pt x="9764546" y="4171775"/>
                  <a:pt x="9707822" y="4189102"/>
                </a:cubicBezTo>
                <a:cubicBezTo>
                  <a:pt x="9678353" y="4185801"/>
                  <a:pt x="9564542" y="4245966"/>
                  <a:pt x="9543973" y="4245802"/>
                </a:cubicBezTo>
                <a:cubicBezTo>
                  <a:pt x="9545360" y="4250342"/>
                  <a:pt x="9534159" y="4254694"/>
                  <a:pt x="9528747" y="4251724"/>
                </a:cubicBezTo>
                <a:cubicBezTo>
                  <a:pt x="9434894" y="4251802"/>
                  <a:pt x="9498284" y="4284960"/>
                  <a:pt x="9436976" y="4269351"/>
                </a:cubicBezTo>
                <a:cubicBezTo>
                  <a:pt x="9399663" y="4270596"/>
                  <a:pt x="9416325" y="4322777"/>
                  <a:pt x="9371827" y="4303912"/>
                </a:cubicBezTo>
                <a:cubicBezTo>
                  <a:pt x="9327687" y="4311262"/>
                  <a:pt x="9305420" y="4335156"/>
                  <a:pt x="9260304" y="4328021"/>
                </a:cubicBezTo>
                <a:cubicBezTo>
                  <a:pt x="9219002" y="4334987"/>
                  <a:pt x="9185743" y="4348803"/>
                  <a:pt x="9148799" y="4348506"/>
                </a:cubicBezTo>
                <a:cubicBezTo>
                  <a:pt x="9136597" y="4357118"/>
                  <a:pt x="9123990" y="4361794"/>
                  <a:pt x="9107898" y="4354282"/>
                </a:cubicBezTo>
                <a:lnTo>
                  <a:pt x="8990743" y="4382161"/>
                </a:lnTo>
                <a:cubicBezTo>
                  <a:pt x="8968860" y="4381971"/>
                  <a:pt x="8999497" y="4363038"/>
                  <a:pt x="8979819" y="4366419"/>
                </a:cubicBezTo>
                <a:cubicBezTo>
                  <a:pt x="8962591" y="4378296"/>
                  <a:pt x="8953360" y="4357425"/>
                  <a:pt x="8936044" y="4370992"/>
                </a:cubicBezTo>
                <a:cubicBezTo>
                  <a:pt x="8948906" y="4385206"/>
                  <a:pt x="8892470" y="4378724"/>
                  <a:pt x="8897707" y="4392673"/>
                </a:cubicBezTo>
                <a:cubicBezTo>
                  <a:pt x="8869997" y="4377889"/>
                  <a:pt x="8872713" y="4404124"/>
                  <a:pt x="8845635" y="4404300"/>
                </a:cubicBezTo>
                <a:cubicBezTo>
                  <a:pt x="8830642" y="4399853"/>
                  <a:pt x="8821827" y="4400686"/>
                  <a:pt x="8814562" y="4411434"/>
                </a:cubicBezTo>
                <a:cubicBezTo>
                  <a:pt x="8744563" y="4389043"/>
                  <a:pt x="8782115" y="4417916"/>
                  <a:pt x="8726349" y="4416668"/>
                </a:cubicBezTo>
                <a:cubicBezTo>
                  <a:pt x="8677009" y="4412982"/>
                  <a:pt x="8624546" y="4415808"/>
                  <a:pt x="8566678" y="4391711"/>
                </a:cubicBezTo>
                <a:cubicBezTo>
                  <a:pt x="8554349" y="4383843"/>
                  <a:pt x="8534130" y="4384835"/>
                  <a:pt x="8521516" y="4393927"/>
                </a:cubicBezTo>
                <a:cubicBezTo>
                  <a:pt x="8519345" y="4395492"/>
                  <a:pt x="8517487" y="4397242"/>
                  <a:pt x="8515998" y="4399124"/>
                </a:cubicBezTo>
                <a:cubicBezTo>
                  <a:pt x="8479683" y="4380905"/>
                  <a:pt x="8468515" y="4396924"/>
                  <a:pt x="8449547" y="4383170"/>
                </a:cubicBezTo>
                <a:cubicBezTo>
                  <a:pt x="8404832" y="4386248"/>
                  <a:pt x="8377617" y="4410394"/>
                  <a:pt x="8360285" y="4398502"/>
                </a:cubicBezTo>
                <a:cubicBezTo>
                  <a:pt x="8328125" y="4405233"/>
                  <a:pt x="8278328" y="4418008"/>
                  <a:pt x="8256584" y="4423564"/>
                </a:cubicBezTo>
                <a:cubicBezTo>
                  <a:pt x="8250756" y="4433012"/>
                  <a:pt x="8239831" y="4429911"/>
                  <a:pt x="8229821" y="4431840"/>
                </a:cubicBezTo>
                <a:cubicBezTo>
                  <a:pt x="8219737" y="4440670"/>
                  <a:pt x="8172939" y="4441316"/>
                  <a:pt x="8158476" y="4436904"/>
                </a:cubicBezTo>
                <a:lnTo>
                  <a:pt x="7993707" y="4447962"/>
                </a:lnTo>
                <a:lnTo>
                  <a:pt x="7990346" y="4454853"/>
                </a:lnTo>
                <a:lnTo>
                  <a:pt x="7976786" y="4456820"/>
                </a:lnTo>
                <a:lnTo>
                  <a:pt x="7973491" y="4458577"/>
                </a:lnTo>
                <a:cubicBezTo>
                  <a:pt x="7967206" y="4461962"/>
                  <a:pt x="7960915" y="4465118"/>
                  <a:pt x="7954281" y="4467421"/>
                </a:cubicBezTo>
                <a:cubicBezTo>
                  <a:pt x="7950081" y="4438248"/>
                  <a:pt x="7897165" y="4482226"/>
                  <a:pt x="7905540" y="4455628"/>
                </a:cubicBezTo>
                <a:cubicBezTo>
                  <a:pt x="7868363" y="4463225"/>
                  <a:pt x="7886086" y="4435916"/>
                  <a:pt x="7851932" y="4466353"/>
                </a:cubicBezTo>
                <a:cubicBezTo>
                  <a:pt x="7784648" y="4458796"/>
                  <a:pt x="7699743" y="4489674"/>
                  <a:pt x="7639078" y="4467635"/>
                </a:cubicBezTo>
                <a:cubicBezTo>
                  <a:pt x="7650854" y="4478956"/>
                  <a:pt x="7631952" y="4494897"/>
                  <a:pt x="7612359" y="4492789"/>
                </a:cubicBezTo>
                <a:cubicBezTo>
                  <a:pt x="7656290" y="4537791"/>
                  <a:pt x="7524989" y="4464434"/>
                  <a:pt x="7527328" y="4502199"/>
                </a:cubicBezTo>
                <a:cubicBezTo>
                  <a:pt x="7510981" y="4470759"/>
                  <a:pt x="7410641" y="4435979"/>
                  <a:pt x="7388717" y="4470799"/>
                </a:cubicBezTo>
                <a:cubicBezTo>
                  <a:pt x="7332647" y="4477979"/>
                  <a:pt x="7282236" y="4461411"/>
                  <a:pt x="7231898" y="4486028"/>
                </a:cubicBezTo>
                <a:cubicBezTo>
                  <a:pt x="7228085" y="4482236"/>
                  <a:pt x="7223511" y="4479415"/>
                  <a:pt x="7218425" y="4477288"/>
                </a:cubicBezTo>
                <a:lnTo>
                  <a:pt x="7202795" y="4472972"/>
                </a:lnTo>
                <a:lnTo>
                  <a:pt x="7200744" y="4474099"/>
                </a:lnTo>
                <a:cubicBezTo>
                  <a:pt x="7191691" y="4476518"/>
                  <a:pt x="7186143" y="4475925"/>
                  <a:pt x="7182163" y="4474005"/>
                </a:cubicBezTo>
                <a:lnTo>
                  <a:pt x="7178368" y="4470673"/>
                </a:lnTo>
                <a:lnTo>
                  <a:pt x="7165705" y="4469569"/>
                </a:lnTo>
                <a:lnTo>
                  <a:pt x="7140991" y="4464599"/>
                </a:lnTo>
                <a:lnTo>
                  <a:pt x="7136152" y="4466292"/>
                </a:lnTo>
                <a:lnTo>
                  <a:pt x="7098544" y="4462879"/>
                </a:lnTo>
                <a:lnTo>
                  <a:pt x="7097922" y="4464077"/>
                </a:lnTo>
                <a:cubicBezTo>
                  <a:pt x="7095675" y="4466685"/>
                  <a:pt x="7092399" y="4468463"/>
                  <a:pt x="7086877" y="4468554"/>
                </a:cubicBezTo>
                <a:cubicBezTo>
                  <a:pt x="7093857" y="4486654"/>
                  <a:pt x="7082892" y="4475600"/>
                  <a:pt x="7065999" y="4474270"/>
                </a:cubicBezTo>
                <a:cubicBezTo>
                  <a:pt x="7073068" y="4502084"/>
                  <a:pt x="7025982" y="4487289"/>
                  <a:pt x="7016598" y="4502855"/>
                </a:cubicBezTo>
                <a:cubicBezTo>
                  <a:pt x="7004027" y="4501251"/>
                  <a:pt x="6990862" y="4500062"/>
                  <a:pt x="6977375" y="4499434"/>
                </a:cubicBezTo>
                <a:lnTo>
                  <a:pt x="6969409" y="4499424"/>
                </a:lnTo>
                <a:cubicBezTo>
                  <a:pt x="6969345" y="4499517"/>
                  <a:pt x="6969282" y="4499611"/>
                  <a:pt x="6969218" y="4499704"/>
                </a:cubicBezTo>
                <a:cubicBezTo>
                  <a:pt x="6967423" y="4500299"/>
                  <a:pt x="6964778" y="4500520"/>
                  <a:pt x="6960755" y="4500249"/>
                </a:cubicBezTo>
                <a:lnTo>
                  <a:pt x="6954882" y="4499405"/>
                </a:lnTo>
                <a:lnTo>
                  <a:pt x="6939428" y="4499385"/>
                </a:lnTo>
                <a:lnTo>
                  <a:pt x="6933902" y="4501239"/>
                </a:lnTo>
                <a:cubicBezTo>
                  <a:pt x="6915500" y="4513191"/>
                  <a:pt x="6929567" y="4549821"/>
                  <a:pt x="6891244" y="4536371"/>
                </a:cubicBezTo>
                <a:cubicBezTo>
                  <a:pt x="6852551" y="4546708"/>
                  <a:pt x="6836714" y="4571735"/>
                  <a:pt x="6794496" y="4567924"/>
                </a:cubicBezTo>
                <a:lnTo>
                  <a:pt x="6574528" y="4641155"/>
                </a:lnTo>
                <a:lnTo>
                  <a:pt x="6573036" y="4641049"/>
                </a:lnTo>
                <a:lnTo>
                  <a:pt x="6571920" y="4644739"/>
                </a:lnTo>
                <a:lnTo>
                  <a:pt x="6552021" y="4650379"/>
                </a:lnTo>
                <a:lnTo>
                  <a:pt x="6545925" y="4650675"/>
                </a:lnTo>
                <a:cubicBezTo>
                  <a:pt x="6541867" y="4651170"/>
                  <a:pt x="6539355" y="4651872"/>
                  <a:pt x="6537822" y="4652769"/>
                </a:cubicBezTo>
                <a:cubicBezTo>
                  <a:pt x="6537796" y="4652868"/>
                  <a:pt x="6537769" y="4652968"/>
                  <a:pt x="6537743" y="4653068"/>
                </a:cubicBezTo>
                <a:lnTo>
                  <a:pt x="6490057" y="4658624"/>
                </a:lnTo>
                <a:cubicBezTo>
                  <a:pt x="6466205" y="4668772"/>
                  <a:pt x="6404692" y="4705547"/>
                  <a:pt x="6386800" y="4715431"/>
                </a:cubicBezTo>
                <a:lnTo>
                  <a:pt x="6382703" y="4717930"/>
                </a:lnTo>
                <a:lnTo>
                  <a:pt x="6356495" y="4717843"/>
                </a:lnTo>
                <a:lnTo>
                  <a:pt x="6343628" y="4719161"/>
                </a:lnTo>
                <a:lnTo>
                  <a:pt x="6338605" y="4716723"/>
                </a:lnTo>
                <a:cubicBezTo>
                  <a:pt x="6333948" y="4715651"/>
                  <a:pt x="6328272" y="4716126"/>
                  <a:pt x="6320318" y="4720095"/>
                </a:cubicBezTo>
                <a:lnTo>
                  <a:pt x="6318742" y="4721541"/>
                </a:lnTo>
                <a:lnTo>
                  <a:pt x="6301708" y="4720380"/>
                </a:lnTo>
                <a:cubicBezTo>
                  <a:pt x="6295887" y="4719320"/>
                  <a:pt x="6290299" y="4717508"/>
                  <a:pt x="6285082" y="4714639"/>
                </a:cubicBezTo>
                <a:cubicBezTo>
                  <a:pt x="6232894" y="4720313"/>
                  <a:pt x="6091065" y="4711868"/>
                  <a:pt x="6028335" y="4722621"/>
                </a:cubicBezTo>
                <a:cubicBezTo>
                  <a:pt x="6045295" y="4757847"/>
                  <a:pt x="5848075" y="4744853"/>
                  <a:pt x="5908701" y="4779160"/>
                </a:cubicBezTo>
                <a:cubicBezTo>
                  <a:pt x="5888634" y="4780820"/>
                  <a:pt x="5844448" y="4799397"/>
                  <a:pt x="5860414" y="4807892"/>
                </a:cubicBezTo>
                <a:cubicBezTo>
                  <a:pt x="5792262" y="4798387"/>
                  <a:pt x="5752646" y="4843367"/>
                  <a:pt x="5683612" y="4848770"/>
                </a:cubicBezTo>
                <a:cubicBezTo>
                  <a:pt x="5661875" y="4883880"/>
                  <a:pt x="5668687" y="4854788"/>
                  <a:pt x="5635111" y="4868888"/>
                </a:cubicBezTo>
                <a:cubicBezTo>
                  <a:pt x="5633012" y="4842212"/>
                  <a:pt x="5598104" y="4893602"/>
                  <a:pt x="5582652" y="4866836"/>
                </a:cubicBezTo>
                <a:cubicBezTo>
                  <a:pt x="5577032" y="4870250"/>
                  <a:pt x="5572074" y="4874402"/>
                  <a:pt x="5567213" y="4878769"/>
                </a:cubicBezTo>
                <a:lnTo>
                  <a:pt x="5564659" y="4881042"/>
                </a:lnTo>
                <a:lnTo>
                  <a:pt x="5552102" y="4885426"/>
                </a:lnTo>
                <a:cubicBezTo>
                  <a:pt x="5551892" y="4887804"/>
                  <a:pt x="5551684" y="4890182"/>
                  <a:pt x="5551475" y="4892560"/>
                </a:cubicBezTo>
                <a:lnTo>
                  <a:pt x="5534664" y="4903385"/>
                </a:lnTo>
                <a:cubicBezTo>
                  <a:pt x="5527918" y="4906528"/>
                  <a:pt x="5520130" y="4908842"/>
                  <a:pt x="5510737" y="4909807"/>
                </a:cubicBezTo>
                <a:cubicBezTo>
                  <a:pt x="5474863" y="4902736"/>
                  <a:pt x="5438770" y="4943879"/>
                  <a:pt x="5393901" y="4933709"/>
                </a:cubicBezTo>
                <a:cubicBezTo>
                  <a:pt x="5377982" y="4932239"/>
                  <a:pt x="5332258" y="4941569"/>
                  <a:pt x="5325782" y="4951789"/>
                </a:cubicBezTo>
                <a:cubicBezTo>
                  <a:pt x="5316695" y="4955476"/>
                  <a:pt x="5304762" y="4954583"/>
                  <a:pt x="5302703" y="4964590"/>
                </a:cubicBezTo>
                <a:cubicBezTo>
                  <a:pt x="5298243" y="4977015"/>
                  <a:pt x="5260488" y="4966382"/>
                  <a:pt x="5268591" y="4978479"/>
                </a:cubicBezTo>
                <a:cubicBezTo>
                  <a:pt x="5241891" y="4971355"/>
                  <a:pt x="5229004" y="4998058"/>
                  <a:pt x="5210559" y="5007585"/>
                </a:cubicBezTo>
                <a:cubicBezTo>
                  <a:pt x="5199737" y="5003583"/>
                  <a:pt x="5189986" y="5008553"/>
                  <a:pt x="5177597" y="5015926"/>
                </a:cubicBezTo>
                <a:lnTo>
                  <a:pt x="5160569" y="5025681"/>
                </a:lnTo>
                <a:lnTo>
                  <a:pt x="5152748" y="5026569"/>
                </a:lnTo>
                <a:cubicBezTo>
                  <a:pt x="5143464" y="5028511"/>
                  <a:pt x="5135128" y="5030936"/>
                  <a:pt x="5127678" y="5032947"/>
                </a:cubicBezTo>
                <a:lnTo>
                  <a:pt x="5113147" y="5035818"/>
                </a:lnTo>
                <a:lnTo>
                  <a:pt x="5107301" y="5036672"/>
                </a:lnTo>
                <a:lnTo>
                  <a:pt x="5093215" y="5032880"/>
                </a:lnTo>
                <a:lnTo>
                  <a:pt x="5077058" y="5038681"/>
                </a:lnTo>
                <a:lnTo>
                  <a:pt x="5057349" y="5036015"/>
                </a:lnTo>
                <a:cubicBezTo>
                  <a:pt x="5056617" y="5038069"/>
                  <a:pt x="5055470" y="5040071"/>
                  <a:pt x="5053945" y="5041952"/>
                </a:cubicBezTo>
                <a:lnTo>
                  <a:pt x="5040021" y="5050052"/>
                </a:lnTo>
                <a:lnTo>
                  <a:pt x="5025913" y="5046535"/>
                </a:lnTo>
                <a:cubicBezTo>
                  <a:pt x="5027395" y="5056685"/>
                  <a:pt x="5010775" y="5048329"/>
                  <a:pt x="4998218" y="5048065"/>
                </a:cubicBezTo>
                <a:lnTo>
                  <a:pt x="4991008" y="5050439"/>
                </a:lnTo>
                <a:lnTo>
                  <a:pt x="4963503" y="5047575"/>
                </a:lnTo>
                <a:cubicBezTo>
                  <a:pt x="4948687" y="5047149"/>
                  <a:pt x="4934614" y="5047760"/>
                  <a:pt x="4921053" y="5048925"/>
                </a:cubicBezTo>
                <a:lnTo>
                  <a:pt x="4873420" y="5054929"/>
                </a:lnTo>
                <a:lnTo>
                  <a:pt x="4858825" y="5051329"/>
                </a:lnTo>
                <a:cubicBezTo>
                  <a:pt x="4827045" y="5050467"/>
                  <a:pt x="4791907" y="5064719"/>
                  <a:pt x="4769340" y="5053090"/>
                </a:cubicBezTo>
                <a:cubicBezTo>
                  <a:pt x="4760167" y="5051720"/>
                  <a:pt x="4751866" y="5052034"/>
                  <a:pt x="4744152" y="5053391"/>
                </a:cubicBezTo>
                <a:lnTo>
                  <a:pt x="4723556" y="5059633"/>
                </a:lnTo>
                <a:lnTo>
                  <a:pt x="4719699" y="5066298"/>
                </a:lnTo>
                <a:lnTo>
                  <a:pt x="4706016" y="5067422"/>
                </a:lnTo>
                <a:lnTo>
                  <a:pt x="4702593" y="5068973"/>
                </a:lnTo>
                <a:cubicBezTo>
                  <a:pt x="4696073" y="5071961"/>
                  <a:pt x="4689557" y="5074718"/>
                  <a:pt x="4682766" y="5076609"/>
                </a:cubicBezTo>
                <a:cubicBezTo>
                  <a:pt x="4680705" y="5047264"/>
                  <a:pt x="4624654" y="5087854"/>
                  <a:pt x="4634960" y="5061852"/>
                </a:cubicBezTo>
                <a:cubicBezTo>
                  <a:pt x="4597279" y="5067136"/>
                  <a:pt x="4616973" y="5041002"/>
                  <a:pt x="4580645" y="5069246"/>
                </a:cubicBezTo>
                <a:cubicBezTo>
                  <a:pt x="4514010" y="5057571"/>
                  <a:pt x="4426975" y="5083132"/>
                  <a:pt x="4368005" y="5057426"/>
                </a:cubicBezTo>
                <a:cubicBezTo>
                  <a:pt x="4378938" y="5069437"/>
                  <a:pt x="4358901" y="5084168"/>
                  <a:pt x="4339489" y="5080858"/>
                </a:cubicBezTo>
                <a:cubicBezTo>
                  <a:pt x="4380071" y="5128427"/>
                  <a:pt x="4254318" y="5047215"/>
                  <a:pt x="4253895" y="5085008"/>
                </a:cubicBezTo>
                <a:cubicBezTo>
                  <a:pt x="4188524" y="5078393"/>
                  <a:pt x="4183794" y="5065254"/>
                  <a:pt x="4130140" y="5057070"/>
                </a:cubicBezTo>
                <a:lnTo>
                  <a:pt x="3911296" y="5035663"/>
                </a:lnTo>
                <a:lnTo>
                  <a:pt x="3895182" y="5030229"/>
                </a:lnTo>
                <a:lnTo>
                  <a:pt x="3870866" y="5023753"/>
                </a:lnTo>
                <a:lnTo>
                  <a:pt x="3865913" y="5025143"/>
                </a:lnTo>
                <a:lnTo>
                  <a:pt x="3828606" y="5019426"/>
                </a:lnTo>
                <a:lnTo>
                  <a:pt x="3827901" y="5020583"/>
                </a:lnTo>
                <a:cubicBezTo>
                  <a:pt x="3825465" y="5023044"/>
                  <a:pt x="3822064" y="5024614"/>
                  <a:pt x="3816543" y="5024366"/>
                </a:cubicBezTo>
                <a:cubicBezTo>
                  <a:pt x="3822191" y="5042839"/>
                  <a:pt x="3812047" y="5031144"/>
                  <a:pt x="3795278" y="5028779"/>
                </a:cubicBezTo>
                <a:cubicBezTo>
                  <a:pt x="3800305" y="5056944"/>
                  <a:pt x="3754370" y="5039296"/>
                  <a:pt x="3743858" y="5054237"/>
                </a:cubicBezTo>
                <a:cubicBezTo>
                  <a:pt x="3731426" y="5051864"/>
                  <a:pt x="3718365" y="5049870"/>
                  <a:pt x="3704945" y="5048413"/>
                </a:cubicBezTo>
                <a:lnTo>
                  <a:pt x="3696992" y="5047914"/>
                </a:lnTo>
                <a:lnTo>
                  <a:pt x="3696780" y="5048181"/>
                </a:lnTo>
                <a:cubicBezTo>
                  <a:pt x="3694942" y="5048663"/>
                  <a:pt x="3692286" y="5048721"/>
                  <a:pt x="3688290" y="5048204"/>
                </a:cubicBezTo>
                <a:lnTo>
                  <a:pt x="3682486" y="5047000"/>
                </a:lnTo>
                <a:lnTo>
                  <a:pt x="3667056" y="5046030"/>
                </a:lnTo>
                <a:lnTo>
                  <a:pt x="3661403" y="5047537"/>
                </a:lnTo>
                <a:lnTo>
                  <a:pt x="3658673" y="5050790"/>
                </a:lnTo>
                <a:lnTo>
                  <a:pt x="3657333" y="5050325"/>
                </a:lnTo>
                <a:cubicBezTo>
                  <a:pt x="3647943" y="5043807"/>
                  <a:pt x="3646760" y="5035120"/>
                  <a:pt x="3626778" y="5057882"/>
                </a:cubicBezTo>
                <a:cubicBezTo>
                  <a:pt x="3604242" y="5046906"/>
                  <a:pt x="3595632" y="5060978"/>
                  <a:pt x="3560067" y="5064266"/>
                </a:cubicBezTo>
                <a:cubicBezTo>
                  <a:pt x="3548093" y="5054413"/>
                  <a:pt x="3535744" y="5057071"/>
                  <a:pt x="3522641" y="5063654"/>
                </a:cubicBezTo>
                <a:cubicBezTo>
                  <a:pt x="3490386" y="5057687"/>
                  <a:pt x="3457385" y="5066150"/>
                  <a:pt x="3419275" y="5066646"/>
                </a:cubicBezTo>
                <a:cubicBezTo>
                  <a:pt x="3381791" y="5052708"/>
                  <a:pt x="3355578" y="5072759"/>
                  <a:pt x="3314869" y="5073197"/>
                </a:cubicBezTo>
                <a:cubicBezTo>
                  <a:pt x="3285434" y="5051000"/>
                  <a:pt x="3281681" y="5089430"/>
                  <a:pt x="3259088" y="5096363"/>
                </a:cubicBezTo>
                <a:lnTo>
                  <a:pt x="3253104" y="5096785"/>
                </a:lnTo>
                <a:lnTo>
                  <a:pt x="3238751" y="5092996"/>
                </a:lnTo>
                <a:lnTo>
                  <a:pt x="3233681" y="5090758"/>
                </a:lnTo>
                <a:cubicBezTo>
                  <a:pt x="3230065" y="5089519"/>
                  <a:pt x="3227507" y="5089085"/>
                  <a:pt x="3225562" y="5089215"/>
                </a:cubicBezTo>
                <a:lnTo>
                  <a:pt x="3225260" y="5089437"/>
                </a:lnTo>
                <a:lnTo>
                  <a:pt x="3217859" y="5087484"/>
                </a:lnTo>
                <a:cubicBezTo>
                  <a:pt x="3205614" y="5083594"/>
                  <a:pt x="3193926" y="5079248"/>
                  <a:pt x="3182980" y="5074650"/>
                </a:cubicBezTo>
                <a:lnTo>
                  <a:pt x="3055081" y="5080424"/>
                </a:lnTo>
                <a:lnTo>
                  <a:pt x="3049807" y="5080860"/>
                </a:lnTo>
                <a:lnTo>
                  <a:pt x="3029122" y="5070085"/>
                </a:lnTo>
                <a:lnTo>
                  <a:pt x="3017862" y="5065942"/>
                </a:lnTo>
                <a:lnTo>
                  <a:pt x="3015868" y="5061832"/>
                </a:lnTo>
                <a:cubicBezTo>
                  <a:pt x="3013048" y="5059027"/>
                  <a:pt x="3008170" y="5057108"/>
                  <a:pt x="2998644" y="5057210"/>
                </a:cubicBezTo>
                <a:lnTo>
                  <a:pt x="2996219" y="5057788"/>
                </a:lnTo>
                <a:lnTo>
                  <a:pt x="2983676" y="5049852"/>
                </a:lnTo>
                <a:cubicBezTo>
                  <a:pt x="2979927" y="5046579"/>
                  <a:pt x="2905411" y="5003010"/>
                  <a:pt x="2903609" y="4998457"/>
                </a:cubicBezTo>
                <a:cubicBezTo>
                  <a:pt x="2845520" y="5009702"/>
                  <a:pt x="2814236" y="4981574"/>
                  <a:pt x="2758830" y="4974760"/>
                </a:cubicBezTo>
                <a:cubicBezTo>
                  <a:pt x="2685080" y="4958487"/>
                  <a:pt x="2604754" y="4958695"/>
                  <a:pt x="2532669" y="4940573"/>
                </a:cubicBezTo>
                <a:cubicBezTo>
                  <a:pt x="2486415" y="4904719"/>
                  <a:pt x="2448985" y="4929416"/>
                  <a:pt x="2389931" y="4905785"/>
                </a:cubicBezTo>
                <a:cubicBezTo>
                  <a:pt x="2344209" y="4926536"/>
                  <a:pt x="2373223" y="4904767"/>
                  <a:pt x="2335186" y="4902957"/>
                </a:cubicBezTo>
                <a:cubicBezTo>
                  <a:pt x="2315763" y="4899254"/>
                  <a:pt x="2284337" y="4886651"/>
                  <a:pt x="2273393" y="4883565"/>
                </a:cubicBezTo>
                <a:lnTo>
                  <a:pt x="2269523" y="4884442"/>
                </a:lnTo>
                <a:lnTo>
                  <a:pt x="2256015" y="4883014"/>
                </a:lnTo>
                <a:lnTo>
                  <a:pt x="2249731" y="4888778"/>
                </a:lnTo>
                <a:lnTo>
                  <a:pt x="2227629" y="4891047"/>
                </a:lnTo>
                <a:cubicBezTo>
                  <a:pt x="2219732" y="4890944"/>
                  <a:pt x="2211684" y="4889720"/>
                  <a:pt x="2203460" y="4886696"/>
                </a:cubicBezTo>
                <a:cubicBezTo>
                  <a:pt x="2180795" y="4866080"/>
                  <a:pt x="2118808" y="4886062"/>
                  <a:pt x="2091528" y="4859155"/>
                </a:cubicBezTo>
                <a:cubicBezTo>
                  <a:pt x="2080112" y="4851412"/>
                  <a:pt x="2036326" y="4840616"/>
                  <a:pt x="2022901" y="4846594"/>
                </a:cubicBezTo>
                <a:cubicBezTo>
                  <a:pt x="2012710" y="4845995"/>
                  <a:pt x="2003983" y="4840369"/>
                  <a:pt x="1994227" y="4847973"/>
                </a:cubicBezTo>
                <a:cubicBezTo>
                  <a:pt x="1980605" y="4856639"/>
                  <a:pt x="1959341" y="4832246"/>
                  <a:pt x="1955936" y="4845765"/>
                </a:cubicBezTo>
                <a:cubicBezTo>
                  <a:pt x="1913886" y="4839111"/>
                  <a:pt x="1778845" y="4813736"/>
                  <a:pt x="1741924" y="4808054"/>
                </a:cubicBezTo>
                <a:cubicBezTo>
                  <a:pt x="1739676" y="4809488"/>
                  <a:pt x="1737142" y="4810709"/>
                  <a:pt x="1734410" y="4811675"/>
                </a:cubicBezTo>
                <a:cubicBezTo>
                  <a:pt x="1718510" y="4817283"/>
                  <a:pt x="1699262" y="4813300"/>
                  <a:pt x="1691423" y="4802777"/>
                </a:cubicBezTo>
                <a:cubicBezTo>
                  <a:pt x="1648716" y="4765637"/>
                  <a:pt x="1598660" y="4755543"/>
                  <a:pt x="1554504" y="4739985"/>
                </a:cubicBezTo>
                <a:cubicBezTo>
                  <a:pt x="1503251" y="4725192"/>
                  <a:pt x="1524885" y="4761939"/>
                  <a:pt x="1470119" y="4723470"/>
                </a:cubicBezTo>
                <a:cubicBezTo>
                  <a:pt x="1458433" y="4731968"/>
                  <a:pt x="1449855" y="4730612"/>
                  <a:pt x="1437967" y="4722710"/>
                </a:cubicBezTo>
                <a:cubicBezTo>
                  <a:pt x="1408925" y="4723161"/>
                  <a:pt x="1320039" y="4732524"/>
                  <a:pt x="1295869" y="4726175"/>
                </a:cubicBezTo>
                <a:cubicBezTo>
                  <a:pt x="1276026" y="4724607"/>
                  <a:pt x="1313193" y="4690134"/>
                  <a:pt x="1292949" y="4684615"/>
                </a:cubicBezTo>
                <a:cubicBezTo>
                  <a:pt x="1267286" y="4680380"/>
                  <a:pt x="1278648" y="4679316"/>
                  <a:pt x="1244908" y="4706993"/>
                </a:cubicBezTo>
                <a:cubicBezTo>
                  <a:pt x="1222078" y="4693678"/>
                  <a:pt x="1210507" y="4706896"/>
                  <a:pt x="1171266" y="4706535"/>
                </a:cubicBezTo>
                <a:lnTo>
                  <a:pt x="1160868" y="4701936"/>
                </a:lnTo>
                <a:lnTo>
                  <a:pt x="1147599" y="4714833"/>
                </a:lnTo>
                <a:cubicBezTo>
                  <a:pt x="1140224" y="4719999"/>
                  <a:pt x="1131384" y="4723126"/>
                  <a:pt x="1119603" y="4721303"/>
                </a:cubicBezTo>
                <a:cubicBezTo>
                  <a:pt x="1049174" y="4686348"/>
                  <a:pt x="1115212" y="4744643"/>
                  <a:pt x="997851" y="4722336"/>
                </a:cubicBezTo>
                <a:cubicBezTo>
                  <a:pt x="992266" y="4717175"/>
                  <a:pt x="976529" y="4720167"/>
                  <a:pt x="976455" y="4726407"/>
                </a:cubicBezTo>
                <a:cubicBezTo>
                  <a:pt x="969353" y="4723719"/>
                  <a:pt x="954255" y="4710143"/>
                  <a:pt x="949939" y="4719699"/>
                </a:cubicBezTo>
                <a:cubicBezTo>
                  <a:pt x="930704" y="4718268"/>
                  <a:pt x="911959" y="4715133"/>
                  <a:pt x="894148" y="4710406"/>
                </a:cubicBezTo>
                <a:lnTo>
                  <a:pt x="857990" y="4696844"/>
                </a:lnTo>
                <a:lnTo>
                  <a:pt x="848649" y="4704021"/>
                </a:lnTo>
                <a:cubicBezTo>
                  <a:pt x="842387" y="4707513"/>
                  <a:pt x="835247" y="4709400"/>
                  <a:pt x="826436" y="4707421"/>
                </a:cubicBezTo>
                <a:cubicBezTo>
                  <a:pt x="776631" y="4677554"/>
                  <a:pt x="820307" y="4724698"/>
                  <a:pt x="733052" y="4701884"/>
                </a:cubicBezTo>
                <a:cubicBezTo>
                  <a:pt x="729390" y="4697724"/>
                  <a:pt x="716978" y="4643492"/>
                  <a:pt x="716185" y="4648168"/>
                </a:cubicBezTo>
                <a:cubicBezTo>
                  <a:pt x="691130" y="4640960"/>
                  <a:pt x="605233" y="4666922"/>
                  <a:pt x="582722" y="4658637"/>
                </a:cubicBezTo>
                <a:lnTo>
                  <a:pt x="581118" y="4654120"/>
                </a:lnTo>
                <a:cubicBezTo>
                  <a:pt x="575072" y="4653105"/>
                  <a:pt x="553843" y="4654128"/>
                  <a:pt x="546453" y="4652542"/>
                </a:cubicBezTo>
                <a:lnTo>
                  <a:pt x="536773" y="4644609"/>
                </a:lnTo>
                <a:lnTo>
                  <a:pt x="388896" y="4619173"/>
                </a:lnTo>
                <a:lnTo>
                  <a:pt x="366479" y="4618896"/>
                </a:lnTo>
                <a:cubicBezTo>
                  <a:pt x="356301" y="4616415"/>
                  <a:pt x="348096" y="4611062"/>
                  <a:pt x="342781" y="4601239"/>
                </a:cubicBezTo>
                <a:cubicBezTo>
                  <a:pt x="324354" y="4597871"/>
                  <a:pt x="274025" y="4600078"/>
                  <a:pt x="255925" y="4598685"/>
                </a:cubicBezTo>
                <a:lnTo>
                  <a:pt x="226919" y="4598460"/>
                </a:lnTo>
                <a:lnTo>
                  <a:pt x="213925" y="4597783"/>
                </a:lnTo>
                <a:lnTo>
                  <a:pt x="215196" y="4588576"/>
                </a:lnTo>
                <a:lnTo>
                  <a:pt x="180214" y="4583701"/>
                </a:lnTo>
                <a:cubicBezTo>
                  <a:pt x="158216" y="4574216"/>
                  <a:pt x="119654" y="4544682"/>
                  <a:pt x="83203" y="4531664"/>
                </a:cubicBezTo>
                <a:cubicBezTo>
                  <a:pt x="60690" y="4526056"/>
                  <a:pt x="40567" y="4525644"/>
                  <a:pt x="4106" y="4517202"/>
                </a:cubicBezTo>
                <a:lnTo>
                  <a:pt x="0" y="4516084"/>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89A276-B8D0-FFF1-8BFA-7B88BB10318E}"/>
              </a:ext>
            </a:extLst>
          </p:cNvPr>
          <p:cNvSpPr>
            <a:spLocks noGrp="1"/>
          </p:cNvSpPr>
          <p:nvPr>
            <p:ph type="title"/>
          </p:nvPr>
        </p:nvSpPr>
        <p:spPr>
          <a:xfrm>
            <a:off x="2174712" y="709867"/>
            <a:ext cx="7842576" cy="2719133"/>
          </a:xfrm>
        </p:spPr>
        <p:txBody>
          <a:bodyPr vert="horz" lIns="91440" tIns="45720" rIns="91440" bIns="45720" rtlCol="0" anchor="ctr">
            <a:normAutofit/>
          </a:bodyPr>
          <a:lstStyle/>
          <a:p>
            <a:pPr algn="ctr"/>
            <a:r>
              <a:rPr lang="en-US" b="1" dirty="0">
                <a:latin typeface="Algerian" panose="04020705040A02060702" pitchFamily="82" charset="0"/>
                <a:cs typeface="Times New Roman" panose="02020603050405020304" pitchFamily="18" charset="0"/>
              </a:rPr>
              <a:t>Software</a:t>
            </a:r>
            <a:endParaRPr lang="en-US" b="1" kern="120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176246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1364E-1789-FCAF-1679-32F943F4E1A3}"/>
              </a:ext>
            </a:extLst>
          </p:cNvPr>
          <p:cNvSpPr>
            <a:spLocks noGrp="1"/>
          </p:cNvSpPr>
          <p:nvPr>
            <p:ph type="title"/>
          </p:nvPr>
        </p:nvSpPr>
        <p:spPr>
          <a:noFill/>
          <a:effectLst>
            <a:glow rad="63500">
              <a:schemeClr val="accent2">
                <a:satMod val="175000"/>
                <a:alpha val="40000"/>
              </a:schemeClr>
            </a:glow>
          </a:effectLst>
          <a:scene3d>
            <a:camera prst="orthographicFront"/>
            <a:lightRig rig="harsh" dir="t"/>
          </a:scene3d>
          <a:sp3d>
            <a:bevelT prst="relaxedInset"/>
          </a:sp3d>
        </p:spPr>
        <p:txBody>
          <a:bodyPr>
            <a:normAutofit/>
            <a:sp3d extrusionH="57150" prstMaterial="matte">
              <a:bevelT w="63500" h="12700" prst="angle"/>
              <a:contourClr>
                <a:schemeClr val="bg1">
                  <a:lumMod val="65000"/>
                </a:schemeClr>
              </a:contourClr>
            </a:sp3d>
          </a:bodyPr>
          <a:lstStyle/>
          <a:p>
            <a:r>
              <a:rPr lang="en-US" b="1" dirty="0">
                <a:ln/>
                <a:latin typeface="Algerian" panose="04020705040A02060702" pitchFamily="82" charset="0"/>
                <a:cs typeface="Times New Roman" panose="02020603050405020304" pitchFamily="18" charset="0"/>
              </a:rPr>
              <a:t>Software utilized  </a:t>
            </a:r>
          </a:p>
        </p:txBody>
      </p:sp>
      <p:sp>
        <p:nvSpPr>
          <p:cNvPr id="3" name="Content Placeholder 2">
            <a:extLst>
              <a:ext uri="{FF2B5EF4-FFF2-40B4-BE49-F238E27FC236}">
                <a16:creationId xmlns:a16="http://schemas.microsoft.com/office/drawing/2014/main" id="{566E4237-E0CF-8307-E46D-0446C8DD3B2C}"/>
              </a:ext>
            </a:extLst>
          </p:cNvPr>
          <p:cNvSpPr>
            <a:spLocks noGrp="1"/>
          </p:cNvSpPr>
          <p:nvPr>
            <p:ph idx="1"/>
          </p:nvPr>
        </p:nvSpPr>
        <p:spPr/>
        <p:txBody>
          <a:bodyPr>
            <a:normAutofit lnSpcReduction="10000"/>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1- Simatic manager step 7 </a:t>
            </a:r>
          </a:p>
          <a:p>
            <a:pPr marL="0" indent="0">
              <a:buNone/>
            </a:pPr>
            <a:r>
              <a:rPr lang="en-US" dirty="0">
                <a:latin typeface="Times New Roman" panose="02020603050405020304" pitchFamily="18" charset="0"/>
                <a:cs typeface="Times New Roman" panose="02020603050405020304" pitchFamily="18" charset="0"/>
              </a:rPr>
              <a:t>       used for developing the Ladder Diagram for the PLC</a:t>
            </a:r>
          </a:p>
          <a:p>
            <a:pPr marL="0" indent="0">
              <a:buNone/>
            </a:pPr>
            <a:r>
              <a:rPr lang="en-US" dirty="0">
                <a:latin typeface="Times New Roman" panose="02020603050405020304" pitchFamily="18" charset="0"/>
                <a:cs typeface="Times New Roman" panose="02020603050405020304" pitchFamily="18" charset="0"/>
              </a:rPr>
              <a:t>2-Wincc flexible 2008 SP5</a:t>
            </a:r>
          </a:p>
          <a:p>
            <a:pPr marL="0" indent="0">
              <a:buNone/>
            </a:pPr>
            <a:r>
              <a:rPr lang="en-US" dirty="0">
                <a:latin typeface="Times New Roman" panose="02020603050405020304" pitchFamily="18" charset="0"/>
                <a:cs typeface="Times New Roman" panose="02020603050405020304" pitchFamily="18" charset="0"/>
              </a:rPr>
              <a:t>       used for developing the SCADA program</a:t>
            </a:r>
          </a:p>
          <a:p>
            <a:pPr marL="0" indent="0">
              <a:buNone/>
            </a:pPr>
            <a:r>
              <a:rPr lang="en-US" dirty="0">
                <a:latin typeface="Times New Roman" panose="02020603050405020304" pitchFamily="18" charset="0"/>
                <a:cs typeface="Times New Roman" panose="02020603050405020304" pitchFamily="18" charset="0"/>
              </a:rPr>
              <a:t>3-Eplan</a:t>
            </a:r>
          </a:p>
          <a:p>
            <a:pPr marL="0" indent="0">
              <a:buNone/>
            </a:pPr>
            <a:r>
              <a:rPr lang="en-US" dirty="0">
                <a:latin typeface="Times New Roman" panose="02020603050405020304" pitchFamily="18" charset="0"/>
                <a:cs typeface="Times New Roman" panose="02020603050405020304" pitchFamily="18" charset="0"/>
              </a:rPr>
              <a:t>       used for drawing the system connections</a:t>
            </a:r>
          </a:p>
          <a:p>
            <a:pPr marL="0" indent="0">
              <a:buNone/>
            </a:pPr>
            <a:r>
              <a:rPr lang="en-US" dirty="0">
                <a:latin typeface="Times New Roman" panose="02020603050405020304" pitchFamily="18" charset="0"/>
                <a:cs typeface="Times New Roman" panose="02020603050405020304" pitchFamily="18" charset="0"/>
              </a:rPr>
              <a:t>4-Outseal</a:t>
            </a:r>
          </a:p>
          <a:p>
            <a:pPr marL="0" indent="0">
              <a:buNone/>
            </a:pPr>
            <a:r>
              <a:rPr lang="en-US" dirty="0">
                <a:latin typeface="Times New Roman" panose="02020603050405020304" pitchFamily="18" charset="0"/>
                <a:cs typeface="Times New Roman" panose="02020603050405020304" pitchFamily="18" charset="0"/>
              </a:rPr>
              <a:t>       used for developing the Ladder Diagram for the Arduino chip</a:t>
            </a:r>
          </a:p>
        </p:txBody>
      </p:sp>
    </p:spTree>
    <p:extLst>
      <p:ext uri="{BB962C8B-B14F-4D97-AF65-F5344CB8AC3E}">
        <p14:creationId xmlns:p14="http://schemas.microsoft.com/office/powerpoint/2010/main" val="17551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pink scarf&#10;&#10;Description automatically generated with medium confidence">
            <a:extLst>
              <a:ext uri="{FF2B5EF4-FFF2-40B4-BE49-F238E27FC236}">
                <a16:creationId xmlns:a16="http://schemas.microsoft.com/office/drawing/2014/main" id="{8C32E9A5-18DD-838C-189C-0963B24687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07" b="3207"/>
          <a:stretch>
            <a:fillRect/>
          </a:stretch>
        </p:blipFill>
        <p:spPr>
          <a:xfrm>
            <a:off x="-1930999" y="2527299"/>
            <a:ext cx="1371600" cy="1828800"/>
          </a:xfrm>
        </p:spPr>
      </p:pic>
      <p:pic>
        <p:nvPicPr>
          <p:cNvPr id="12" name="Picture Placeholder 11" descr="A person in a suit&#10;&#10;Description automatically generated with medium confidence">
            <a:extLst>
              <a:ext uri="{FF2B5EF4-FFF2-40B4-BE49-F238E27FC236}">
                <a16:creationId xmlns:a16="http://schemas.microsoft.com/office/drawing/2014/main" id="{6C3FB60B-4F4F-FB94-FA0E-361E4B371DA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00" r="12500"/>
          <a:stretch>
            <a:fillRect/>
          </a:stretch>
        </p:blipFill>
        <p:spPr>
          <a:xfrm>
            <a:off x="-495305" y="2527299"/>
            <a:ext cx="1371600" cy="1828800"/>
          </a:xfrm>
        </p:spPr>
      </p:pic>
      <p:pic>
        <p:nvPicPr>
          <p:cNvPr id="14" name="Picture Placeholder 13" descr="A person in a grey coat&#10;&#10;Description automatically generated with low confidence">
            <a:extLst>
              <a:ext uri="{FF2B5EF4-FFF2-40B4-BE49-F238E27FC236}">
                <a16:creationId xmlns:a16="http://schemas.microsoft.com/office/drawing/2014/main" id="{7747370E-8B39-8EC8-F894-65E816A940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73" r="5473"/>
          <a:stretch>
            <a:fillRect/>
          </a:stretch>
        </p:blipFill>
        <p:spPr>
          <a:xfrm>
            <a:off x="932556" y="2527299"/>
            <a:ext cx="1371600" cy="1828800"/>
          </a:xfrm>
        </p:spPr>
      </p:pic>
      <p:pic>
        <p:nvPicPr>
          <p:cNvPr id="16" name="Picture Placeholder 15" descr="A person in a suit&#10;&#10;Description automatically generated">
            <a:extLst>
              <a:ext uri="{FF2B5EF4-FFF2-40B4-BE49-F238E27FC236}">
                <a16:creationId xmlns:a16="http://schemas.microsoft.com/office/drawing/2014/main" id="{C194F244-9A42-E838-ACB8-4C3CFA1FED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828" r="13828"/>
          <a:stretch>
            <a:fillRect/>
          </a:stretch>
        </p:blipFill>
        <p:spPr>
          <a:xfrm>
            <a:off x="2360417" y="2527299"/>
            <a:ext cx="1371600" cy="1828800"/>
          </a:xfrm>
        </p:spPr>
      </p:pic>
      <p:pic>
        <p:nvPicPr>
          <p:cNvPr id="18" name="Picture Placeholder 17" descr="A person in a suit&#10;&#10;Description automatically generated">
            <a:extLst>
              <a:ext uri="{FF2B5EF4-FFF2-40B4-BE49-F238E27FC236}">
                <a16:creationId xmlns:a16="http://schemas.microsoft.com/office/drawing/2014/main" id="{CB84A11C-4975-83C8-0745-4950BB773A88}"/>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5573" b="5573"/>
          <a:stretch>
            <a:fillRect/>
          </a:stretch>
        </p:blipFill>
        <p:spPr>
          <a:xfrm>
            <a:off x="4724400" y="1600200"/>
            <a:ext cx="2724150" cy="3683001"/>
          </a:xfrm>
        </p:spPr>
      </p:pic>
      <p:sp>
        <p:nvSpPr>
          <p:cNvPr id="2" name="TextBox 1">
            <a:extLst>
              <a:ext uri="{FF2B5EF4-FFF2-40B4-BE49-F238E27FC236}">
                <a16:creationId xmlns:a16="http://schemas.microsoft.com/office/drawing/2014/main" id="{9DB10926-EEE8-9225-A7C6-04EEB1BCCD29}"/>
              </a:ext>
            </a:extLst>
          </p:cNvPr>
          <p:cNvSpPr txBox="1"/>
          <p:nvPr/>
        </p:nvSpPr>
        <p:spPr>
          <a:xfrm>
            <a:off x="3219450" y="323850"/>
            <a:ext cx="6248400" cy="646331"/>
          </a:xfrm>
          <a:prstGeom prst="rect">
            <a:avLst/>
          </a:prstGeom>
          <a:noFill/>
        </p:spPr>
        <p:txBody>
          <a:bodyPr wrap="square" rtlCol="0">
            <a:spAutoFit/>
          </a:bodyPr>
          <a:lstStyle/>
          <a:p>
            <a:pPr algn="ctr"/>
            <a:r>
              <a:rPr lang="en-US" sz="3600" b="1" dirty="0">
                <a:solidFill>
                  <a:schemeClr val="bg1"/>
                </a:solidFill>
              </a:rPr>
              <a:t>Team introduction</a:t>
            </a:r>
          </a:p>
        </p:txBody>
      </p:sp>
      <p:sp>
        <p:nvSpPr>
          <p:cNvPr id="7" name="Freeform: Shape 6">
            <a:extLst>
              <a:ext uri="{FF2B5EF4-FFF2-40B4-BE49-F238E27FC236}">
                <a16:creationId xmlns:a16="http://schemas.microsoft.com/office/drawing/2014/main" id="{05A84C35-0E8F-3977-EAF9-9E1B7F342EE1}"/>
              </a:ext>
            </a:extLst>
          </p:cNvPr>
          <p:cNvSpPr/>
          <p:nvPr/>
        </p:nvSpPr>
        <p:spPr>
          <a:xfrm>
            <a:off x="4724400" y="4714875"/>
            <a:ext cx="2724150" cy="568326"/>
          </a:xfrm>
          <a:custGeom>
            <a:avLst/>
            <a:gdLst>
              <a:gd name="connsiteX0" fmla="*/ 0 w 2724150"/>
              <a:gd name="connsiteY0" fmla="*/ 0 h 610617"/>
              <a:gd name="connsiteX1" fmla="*/ 2724150 w 2724150"/>
              <a:gd name="connsiteY1" fmla="*/ 0 h 610617"/>
              <a:gd name="connsiteX2" fmla="*/ 2724150 w 2724150"/>
              <a:gd name="connsiteY2" fmla="*/ 411182 h 610617"/>
              <a:gd name="connsiteX3" fmla="*/ 2524715 w 2724150"/>
              <a:gd name="connsiteY3" fmla="*/ 610617 h 610617"/>
              <a:gd name="connsiteX4" fmla="*/ 199435 w 2724150"/>
              <a:gd name="connsiteY4" fmla="*/ 610617 h 610617"/>
              <a:gd name="connsiteX5" fmla="*/ 0 w 2724150"/>
              <a:gd name="connsiteY5" fmla="*/ 411182 h 6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150" h="610617">
                <a:moveTo>
                  <a:pt x="0" y="0"/>
                </a:moveTo>
                <a:lnTo>
                  <a:pt x="2724150" y="0"/>
                </a:lnTo>
                <a:lnTo>
                  <a:pt x="2724150" y="411182"/>
                </a:lnTo>
                <a:cubicBezTo>
                  <a:pt x="2724150" y="521327"/>
                  <a:pt x="2634860" y="610617"/>
                  <a:pt x="2524715" y="610617"/>
                </a:cubicBezTo>
                <a:lnTo>
                  <a:pt x="199435" y="610617"/>
                </a:lnTo>
                <a:cubicBezTo>
                  <a:pt x="89290" y="610617"/>
                  <a:pt x="0" y="521327"/>
                  <a:pt x="0" y="411182"/>
                </a:cubicBezTo>
                <a:close/>
              </a:path>
            </a:pathLst>
          </a:cu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dirty="0">
                <a:solidFill>
                  <a:schemeClr val="tx1"/>
                </a:solidFill>
              </a:rPr>
              <a:t>Mohammed Darwish</a:t>
            </a:r>
          </a:p>
        </p:txBody>
      </p:sp>
      <p:sp>
        <p:nvSpPr>
          <p:cNvPr id="15" name="Freeform: Shape 14">
            <a:extLst>
              <a:ext uri="{FF2B5EF4-FFF2-40B4-BE49-F238E27FC236}">
                <a16:creationId xmlns:a16="http://schemas.microsoft.com/office/drawing/2014/main" id="{D7C53E23-7EF1-89F0-1493-D6651BCD8678}"/>
              </a:ext>
            </a:extLst>
          </p:cNvPr>
          <p:cNvSpPr/>
          <p:nvPr/>
        </p:nvSpPr>
        <p:spPr>
          <a:xfrm rot="867753">
            <a:off x="4355742" y="1323156"/>
            <a:ext cx="1725440" cy="3979080"/>
          </a:xfrm>
          <a:custGeom>
            <a:avLst/>
            <a:gdLst>
              <a:gd name="connsiteX0" fmla="*/ 149676 w 1725440"/>
              <a:gd name="connsiteY0" fmla="*/ 406421 h 3979080"/>
              <a:gd name="connsiteX1" fmla="*/ 1725440 w 1725440"/>
              <a:gd name="connsiteY1" fmla="*/ 0 h 3979080"/>
              <a:gd name="connsiteX2" fmla="*/ 1725440 w 1725440"/>
              <a:gd name="connsiteY2" fmla="*/ 3803530 h 3979080"/>
              <a:gd name="connsiteX3" fmla="*/ 1069495 w 1725440"/>
              <a:gd name="connsiteY3" fmla="*/ 3972712 h 3979080"/>
              <a:gd name="connsiteX4" fmla="*/ 826571 w 1725440"/>
              <a:gd name="connsiteY4" fmla="*/ 3829405 h 3979080"/>
              <a:gd name="connsiteX5" fmla="*/ 6369 w 1725440"/>
              <a:gd name="connsiteY5" fmla="*/ 649345 h 3979080"/>
              <a:gd name="connsiteX6" fmla="*/ 149676 w 1725440"/>
              <a:gd name="connsiteY6" fmla="*/ 406421 h 397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40" h="3979080">
                <a:moveTo>
                  <a:pt x="149676" y="406421"/>
                </a:moveTo>
                <a:lnTo>
                  <a:pt x="1725440" y="0"/>
                </a:lnTo>
                <a:lnTo>
                  <a:pt x="1725440" y="3803530"/>
                </a:lnTo>
                <a:lnTo>
                  <a:pt x="1069495" y="3972712"/>
                </a:lnTo>
                <a:cubicBezTo>
                  <a:pt x="962840" y="4000221"/>
                  <a:pt x="854080" y="3936060"/>
                  <a:pt x="826571" y="3829405"/>
                </a:cubicBezTo>
                <a:lnTo>
                  <a:pt x="6369" y="649345"/>
                </a:lnTo>
                <a:cubicBezTo>
                  <a:pt x="-21140" y="542690"/>
                  <a:pt x="43021" y="433930"/>
                  <a:pt x="149676" y="406421"/>
                </a:cubicBezTo>
                <a:close/>
              </a:path>
            </a:pathLst>
          </a:custGeom>
          <a:gradFill>
            <a:gsLst>
              <a:gs pos="82000">
                <a:schemeClr val="accent1">
                  <a:lumMod val="5000"/>
                  <a:lumOff val="95000"/>
                  <a:alpha val="0"/>
                </a:schemeClr>
              </a:gs>
              <a:gs pos="0">
                <a:schemeClr val="bg1">
                  <a:alpha val="3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793769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A276-B8D0-FFF1-8BFA-7B88BB10318E}"/>
              </a:ext>
            </a:extLst>
          </p:cNvPr>
          <p:cNvSpPr>
            <a:spLocks noGrp="1"/>
          </p:cNvSpPr>
          <p:nvPr>
            <p:ph type="title"/>
          </p:nvPr>
        </p:nvSpPr>
        <p:spPr>
          <a:xfrm>
            <a:off x="248195" y="274322"/>
            <a:ext cx="5561477" cy="770707"/>
          </a:xfrm>
          <a:ln>
            <a:noFill/>
          </a:ln>
        </p:spPr>
        <p:txBody>
          <a:bodyPr>
            <a:normAutofit/>
          </a:bodyPr>
          <a:lstStyle/>
          <a:p>
            <a:r>
              <a:rPr lang="en-US" sz="3600" dirty="0">
                <a:latin typeface="Times New Roman" panose="02020603050405020304" pitchFamily="18" charset="0"/>
                <a:ea typeface="+mn-ea"/>
                <a:cs typeface="Times New Roman" panose="02020603050405020304" pitchFamily="18" charset="0"/>
              </a:rPr>
              <a:t>1.Simatic manager step 7</a:t>
            </a:r>
            <a:endParaRPr lang="en-US" sz="4800" dirty="0">
              <a:latin typeface="Algerian" panose="04020705040A02060702" pitchFamily="82"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5658"/>
            <a:ext cx="12192000"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55781" y="1045029"/>
            <a:ext cx="4232367" cy="461665"/>
          </a:xfrm>
          <a:prstGeom prst="rect">
            <a:avLst/>
          </a:prstGeom>
          <a:noFill/>
        </p:spPr>
        <p:txBody>
          <a:bodyPr wrap="square" rtlCol="0">
            <a:spAutoFit/>
          </a:bodyPr>
          <a:lstStyle/>
          <a:p>
            <a:r>
              <a:rPr lang="en-US" sz="2400" dirty="0">
                <a:latin typeface="Times New Roman" pitchFamily="18" charset="0"/>
                <a:cs typeface="Times New Roman" pitchFamily="18" charset="0"/>
              </a:rPr>
              <a:t>Blocks used in the project:</a:t>
            </a:r>
          </a:p>
        </p:txBody>
      </p:sp>
    </p:spTree>
    <p:extLst>
      <p:ext uri="{BB962C8B-B14F-4D97-AF65-F5344CB8AC3E}">
        <p14:creationId xmlns:p14="http://schemas.microsoft.com/office/powerpoint/2010/main" val="2459683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A276-B8D0-FFF1-8BFA-7B88BB10318E}"/>
              </a:ext>
            </a:extLst>
          </p:cNvPr>
          <p:cNvSpPr>
            <a:spLocks noGrp="1"/>
          </p:cNvSpPr>
          <p:nvPr>
            <p:ph type="title"/>
          </p:nvPr>
        </p:nvSpPr>
        <p:spPr>
          <a:xfrm>
            <a:off x="248196" y="274322"/>
            <a:ext cx="3997234" cy="770707"/>
          </a:xfrm>
          <a:ln>
            <a:noFill/>
          </a:ln>
        </p:spPr>
        <p:txBody>
          <a:bodyPr>
            <a:normAutofit/>
          </a:bodyPr>
          <a:lstStyle/>
          <a:p>
            <a:r>
              <a:rPr lang="en-US" sz="2400" dirty="0">
                <a:latin typeface="Times New Roman" pitchFamily="18" charset="0"/>
                <a:cs typeface="Times New Roman" pitchFamily="18" charset="0"/>
              </a:rPr>
              <a:t>Networks used in the project: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597" y="4289"/>
            <a:ext cx="8124403" cy="351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19692"/>
            <a:ext cx="7654834" cy="33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82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A276-B8D0-FFF1-8BFA-7B88BB10318E}"/>
              </a:ext>
            </a:extLst>
          </p:cNvPr>
          <p:cNvSpPr>
            <a:spLocks noGrp="1"/>
          </p:cNvSpPr>
          <p:nvPr>
            <p:ph type="title"/>
          </p:nvPr>
        </p:nvSpPr>
        <p:spPr>
          <a:xfrm>
            <a:off x="248196" y="274322"/>
            <a:ext cx="3997234" cy="770707"/>
          </a:xfrm>
          <a:ln>
            <a:noFill/>
          </a:ln>
        </p:spPr>
        <p:txBody>
          <a:bodyPr>
            <a:normAutofit/>
          </a:bodyPr>
          <a:lstStyle/>
          <a:p>
            <a:r>
              <a:rPr lang="en-US" sz="2400" dirty="0">
                <a:latin typeface="Times New Roman" pitchFamily="18" charset="0"/>
                <a:cs typeface="Times New Roman" pitchFamily="18" charset="0"/>
              </a:rPr>
              <a:t>Networks used in the project: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018" y="-1"/>
            <a:ext cx="6167982" cy="685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95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1229650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C0720BE1-A028-8EB4-1111-67CF7F1928A3}"/>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0" y="0"/>
            <a:ext cx="1229650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8F89A276-B8D0-FFF1-8BFA-7B88BB10318E}"/>
              </a:ext>
            </a:extLst>
          </p:cNvPr>
          <p:cNvSpPr>
            <a:spLocks noGrp="1"/>
          </p:cNvSpPr>
          <p:nvPr>
            <p:ph type="title"/>
          </p:nvPr>
        </p:nvSpPr>
        <p:spPr>
          <a:xfrm>
            <a:off x="4097382" y="297037"/>
            <a:ext cx="4804021" cy="770707"/>
          </a:xfrm>
          <a:ln>
            <a:noFill/>
          </a:ln>
        </p:spPr>
        <p:txBody>
          <a:bodyPr>
            <a:noAutofit/>
          </a:bodyPr>
          <a:lstStyle/>
          <a:p>
            <a:pPr marL="0" indent="0"/>
            <a:r>
              <a:rPr lang="en-US" sz="3200" b="1" dirty="0">
                <a:latin typeface="Times New Roman" panose="02020603050405020304" pitchFamily="18" charset="0"/>
                <a:cs typeface="Times New Roman" panose="02020603050405020304" pitchFamily="18" charset="0"/>
              </a:rPr>
              <a:t>2-Wincc flexible 2008 SP5</a:t>
            </a:r>
          </a:p>
        </p:txBody>
      </p:sp>
      <p:sp>
        <p:nvSpPr>
          <p:cNvPr id="4" name="TextBox 3"/>
          <p:cNvSpPr txBox="1"/>
          <p:nvPr/>
        </p:nvSpPr>
        <p:spPr>
          <a:xfrm>
            <a:off x="4045130" y="1067744"/>
            <a:ext cx="5373180" cy="584775"/>
          </a:xfrm>
          <a:prstGeom prst="rect">
            <a:avLst/>
          </a:prstGeom>
          <a:noFill/>
        </p:spPr>
        <p:txBody>
          <a:bodyPr wrap="square" rtlCol="0">
            <a:spAutoFit/>
          </a:bodyPr>
          <a:lstStyle/>
          <a:p>
            <a:r>
              <a:rPr lang="en-US" sz="2400" b="1" dirty="0">
                <a:solidFill>
                  <a:schemeClr val="bg1"/>
                </a:solidFill>
                <a:latin typeface="Times New Roman" pitchFamily="18" charset="0"/>
                <a:cs typeface="Times New Roman" pitchFamily="18" charset="0"/>
              </a:rPr>
              <a:t>     </a:t>
            </a:r>
            <a:r>
              <a:rPr lang="en-US" sz="3200" b="1" dirty="0">
                <a:latin typeface="Times New Roman" pitchFamily="18" charset="0"/>
                <a:cs typeface="Times New Roman" pitchFamily="18" charset="0"/>
              </a:rPr>
              <a:t>Before PLC connection</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171464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7" presetClass="exit" presetSubtype="0" fill="hold" grpId="0"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1000"/>
                                        <p:tgtEl>
                                          <p:spTgt spid="3"/>
                                        </p:tgtEl>
                                      </p:cBhvr>
                                    </p:animEffect>
                                    <p:set>
                                      <p:cBhvr>
                                        <p:cTn id="17" dur="1" fill="hold">
                                          <p:stCondLst>
                                            <p:cond delay="999"/>
                                          </p:stCondLst>
                                        </p:cTn>
                                        <p:tgtEl>
                                          <p:spTgt spid="3"/>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fade">
                                      <p:cBhvr>
                                        <p:cTn id="20"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98" y="0"/>
            <a:ext cx="122032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363720" y="281149"/>
            <a:ext cx="3592285" cy="461665"/>
          </a:xfrm>
          <a:prstGeom prst="rect">
            <a:avLst/>
          </a:prstGeom>
          <a:noFill/>
        </p:spPr>
        <p:txBody>
          <a:bodyPr wrap="square" rtlCol="0">
            <a:spAutoFit/>
          </a:bodyPr>
          <a:lstStyle/>
          <a:p>
            <a:r>
              <a:rPr lang="en-US" sz="2400" b="1" dirty="0">
                <a:latin typeface="Times New Roman" pitchFamily="18" charset="0"/>
                <a:cs typeface="Times New Roman" pitchFamily="18" charset="0"/>
              </a:rPr>
              <a:t>System after connection</a:t>
            </a:r>
          </a:p>
        </p:txBody>
      </p:sp>
    </p:spTree>
    <p:extLst>
      <p:ext uri="{BB962C8B-B14F-4D97-AF65-F5344CB8AC3E}">
        <p14:creationId xmlns:p14="http://schemas.microsoft.com/office/powerpoint/2010/main" val="242280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41" y="0"/>
            <a:ext cx="1218296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49086" y="4872447"/>
            <a:ext cx="3931920" cy="461665"/>
          </a:xfrm>
          <a:prstGeom prst="rect">
            <a:avLst/>
          </a:prstGeom>
          <a:noFill/>
        </p:spPr>
        <p:txBody>
          <a:bodyPr wrap="square" rtlCol="0">
            <a:spAutoFit/>
          </a:bodyPr>
          <a:lstStyle/>
          <a:p>
            <a:r>
              <a:rPr lang="en-US" sz="2400" b="1" dirty="0">
                <a:solidFill>
                  <a:schemeClr val="bg1"/>
                </a:solidFill>
                <a:latin typeface="Times New Roman" pitchFamily="18" charset="0"/>
                <a:cs typeface="Times New Roman" pitchFamily="18" charset="0"/>
              </a:rPr>
              <a:t>Alternative power supply</a:t>
            </a:r>
          </a:p>
        </p:txBody>
      </p:sp>
    </p:spTree>
    <p:extLst>
      <p:ext uri="{BB962C8B-B14F-4D97-AF65-F5344CB8AC3E}">
        <p14:creationId xmlns:p14="http://schemas.microsoft.com/office/powerpoint/2010/main" val="1608849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2E38C-49B2-AF8D-AF29-447C2915FF46}"/>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kern="1200" dirty="0">
                <a:solidFill>
                  <a:schemeClr val="bg1"/>
                </a:solidFill>
                <a:latin typeface="Times New Roman" panose="02020603050405020304" pitchFamily="18" charset="0"/>
                <a:cs typeface="Times New Roman" panose="02020603050405020304" pitchFamily="18" charset="0"/>
              </a:rPr>
              <a:t>3-Eplan</a:t>
            </a:r>
            <a:br>
              <a:rPr lang="en-US" sz="2200" kern="1200" dirty="0">
                <a:solidFill>
                  <a:schemeClr val="bg1"/>
                </a:solidFill>
                <a:latin typeface="+mj-lt"/>
                <a:ea typeface="+mj-ea"/>
                <a:cs typeface="+mj-cs"/>
              </a:rPr>
            </a:br>
            <a:endParaRPr lang="en-US" sz="2200" kern="1200" dirty="0">
              <a:solidFill>
                <a:schemeClr val="bg1"/>
              </a:solidFill>
              <a:latin typeface="+mj-lt"/>
              <a:ea typeface="+mj-ea"/>
              <a:cs typeface="+mj-cs"/>
            </a:endParaRPr>
          </a:p>
        </p:txBody>
      </p:sp>
      <p:pic>
        <p:nvPicPr>
          <p:cNvPr id="5" name="Picture 4" descr="A computer screen shot of a computer&#10;&#10;Description automatically generated">
            <a:extLst>
              <a:ext uri="{FF2B5EF4-FFF2-40B4-BE49-F238E27FC236}">
                <a16:creationId xmlns:a16="http://schemas.microsoft.com/office/drawing/2014/main" id="{05358126-42CC-87EE-7B66-1805FA6B8993}"/>
              </a:ext>
            </a:extLst>
          </p:cNvPr>
          <p:cNvPicPr>
            <a:picLocks noChangeAspect="1"/>
          </p:cNvPicPr>
          <p:nvPr/>
        </p:nvPicPr>
        <p:blipFill rotWithShape="1">
          <a:blip r:embed="rId2">
            <a:extLst>
              <a:ext uri="{28A0092B-C50C-407E-A947-70E740481C1C}">
                <a14:useLocalDpi xmlns:a14="http://schemas.microsoft.com/office/drawing/2010/main" val="0"/>
              </a:ext>
            </a:extLst>
          </a:blip>
          <a:srcRect l="13750" t="10000" r="17576" b="3538"/>
          <a:stretch/>
        </p:blipFill>
        <p:spPr>
          <a:xfrm>
            <a:off x="2384325" y="1473251"/>
            <a:ext cx="7423350" cy="5257211"/>
          </a:xfrm>
          <a:prstGeom prst="rect">
            <a:avLst/>
          </a:prstGeom>
        </p:spPr>
      </p:pic>
    </p:spTree>
    <p:extLst>
      <p:ext uri="{BB962C8B-B14F-4D97-AF65-F5344CB8AC3E}">
        <p14:creationId xmlns:p14="http://schemas.microsoft.com/office/powerpoint/2010/main" val="214790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12EA-F768-4B16-6E6D-27C5C7F27F68}"/>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C16A8055-8F1D-718A-57FA-AFA70FCC73E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676" t="9485" r="17740" b="3832"/>
          <a:stretch/>
        </p:blipFill>
        <p:spPr>
          <a:xfrm>
            <a:off x="0" y="-43728"/>
            <a:ext cx="12192000" cy="6900479"/>
          </a:xfrm>
        </p:spPr>
      </p:pic>
    </p:spTree>
    <p:extLst>
      <p:ext uri="{BB962C8B-B14F-4D97-AF65-F5344CB8AC3E}">
        <p14:creationId xmlns:p14="http://schemas.microsoft.com/office/powerpoint/2010/main" val="2208990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white object&#10;&#10;Description automatically generated">
            <a:extLst>
              <a:ext uri="{FF2B5EF4-FFF2-40B4-BE49-F238E27FC236}">
                <a16:creationId xmlns:a16="http://schemas.microsoft.com/office/drawing/2014/main" id="{9DD4C080-B086-7DB7-5C7C-6CE0E7885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50" y="1844675"/>
            <a:ext cx="5632450" cy="784225"/>
          </a:xfrm>
          <a:prstGeom prst="rect">
            <a:avLst/>
          </a:prstGeom>
        </p:spPr>
      </p:pic>
      <p:pic>
        <p:nvPicPr>
          <p:cNvPr id="11" name="Picture 10" descr="A diagram of a blue circuit board&#10;&#10;Description automatically generated">
            <a:extLst>
              <a:ext uri="{FF2B5EF4-FFF2-40B4-BE49-F238E27FC236}">
                <a16:creationId xmlns:a16="http://schemas.microsoft.com/office/drawing/2014/main" id="{72D74728-6ADE-D535-4000-08BF26E58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2700338"/>
            <a:ext cx="5632450" cy="3594100"/>
          </a:xfrm>
          <a:prstGeom prst="rect">
            <a:avLst/>
          </a:prstGeom>
          <a:solidFill>
            <a:schemeClr val="bg2">
              <a:lumMod val="25000"/>
            </a:schemeClr>
          </a:solidFill>
        </p:spPr>
      </p:pic>
      <p:pic>
        <p:nvPicPr>
          <p:cNvPr id="5" name="Content Placeholder 4" descr="A green electronic device with white text&#10;&#10;Description automatically generated">
            <a:extLst>
              <a:ext uri="{FF2B5EF4-FFF2-40B4-BE49-F238E27FC236}">
                <a16:creationId xmlns:a16="http://schemas.microsoft.com/office/drawing/2014/main" id="{3F901FA2-EE18-C609-765A-373D49173C4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11938" y="1844675"/>
            <a:ext cx="4670425" cy="1882775"/>
          </a:xfrm>
        </p:spPr>
      </p:pic>
      <p:pic>
        <p:nvPicPr>
          <p:cNvPr id="7" name="Picture 6" descr="A computer screen shot of a computer&#10;&#10;Description automatically generated">
            <a:extLst>
              <a:ext uri="{FF2B5EF4-FFF2-40B4-BE49-F238E27FC236}">
                <a16:creationId xmlns:a16="http://schemas.microsoft.com/office/drawing/2014/main" id="{958617AC-8F31-6F51-651F-66A4CAB9C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1938" y="3797300"/>
            <a:ext cx="4670425" cy="2497138"/>
          </a:xfrm>
          <a:prstGeom prst="rect">
            <a:avLst/>
          </a:prstGeom>
        </p:spPr>
      </p:pic>
      <p:sp>
        <p:nvSpPr>
          <p:cNvPr id="2" name="Title 1">
            <a:extLst>
              <a:ext uri="{FF2B5EF4-FFF2-40B4-BE49-F238E27FC236}">
                <a16:creationId xmlns:a16="http://schemas.microsoft.com/office/drawing/2014/main" id="{AFF5BB12-C116-4505-8A82-ADB6CEEC91C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4-Outseal</a:t>
            </a:r>
          </a:p>
        </p:txBody>
      </p:sp>
    </p:spTree>
    <p:extLst>
      <p:ext uri="{BB962C8B-B14F-4D97-AF65-F5344CB8AC3E}">
        <p14:creationId xmlns:p14="http://schemas.microsoft.com/office/powerpoint/2010/main" val="161167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4DD79823-4E26-8D37-0B3E-A40AD1B50303}"/>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b="1" kern="1200" dirty="0">
                <a:solidFill>
                  <a:schemeClr val="bg1"/>
                </a:solidFill>
                <a:effectLst/>
                <a:latin typeface="Algerian" panose="04020705040A02060702" pitchFamily="82" charset="0"/>
              </a:rPr>
              <a:t>ATS</a:t>
            </a:r>
            <a:endParaRPr lang="en-US" sz="7200" kern="12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4259814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pink scarf&#10;&#10;Description automatically generated with medium confidence">
            <a:extLst>
              <a:ext uri="{FF2B5EF4-FFF2-40B4-BE49-F238E27FC236}">
                <a16:creationId xmlns:a16="http://schemas.microsoft.com/office/drawing/2014/main" id="{8C32E9A5-18DD-838C-189C-0963B24687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07" b="3207"/>
          <a:stretch>
            <a:fillRect/>
          </a:stretch>
        </p:blipFill>
        <p:spPr>
          <a:xfrm>
            <a:off x="0" y="2533650"/>
            <a:ext cx="1371600" cy="1828800"/>
          </a:xfrm>
        </p:spPr>
      </p:pic>
      <p:pic>
        <p:nvPicPr>
          <p:cNvPr id="12" name="Picture Placeholder 11" descr="A person in a suit&#10;&#10;Description automatically generated with medium confidence">
            <a:extLst>
              <a:ext uri="{FF2B5EF4-FFF2-40B4-BE49-F238E27FC236}">
                <a16:creationId xmlns:a16="http://schemas.microsoft.com/office/drawing/2014/main" id="{6C3FB60B-4F4F-FB94-FA0E-361E4B371DA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00" r="12500"/>
          <a:stretch>
            <a:fillRect/>
          </a:stretch>
        </p:blipFill>
        <p:spPr>
          <a:xfrm>
            <a:off x="1435694" y="2533650"/>
            <a:ext cx="1371600" cy="1828800"/>
          </a:xfrm>
        </p:spPr>
      </p:pic>
      <p:pic>
        <p:nvPicPr>
          <p:cNvPr id="14" name="Picture Placeholder 13" descr="A person in a grey coat&#10;&#10;Description automatically generated with low confidence">
            <a:extLst>
              <a:ext uri="{FF2B5EF4-FFF2-40B4-BE49-F238E27FC236}">
                <a16:creationId xmlns:a16="http://schemas.microsoft.com/office/drawing/2014/main" id="{7747370E-8B39-8EC8-F894-65E816A940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73" r="5473"/>
          <a:stretch>
            <a:fillRect/>
          </a:stretch>
        </p:blipFill>
        <p:spPr>
          <a:xfrm>
            <a:off x="2863555" y="2533650"/>
            <a:ext cx="1371600" cy="1828800"/>
          </a:xfrm>
        </p:spPr>
      </p:pic>
      <p:pic>
        <p:nvPicPr>
          <p:cNvPr id="16" name="Picture Placeholder 15" descr="A person in a suit&#10;&#10;Description automatically generated">
            <a:extLst>
              <a:ext uri="{FF2B5EF4-FFF2-40B4-BE49-F238E27FC236}">
                <a16:creationId xmlns:a16="http://schemas.microsoft.com/office/drawing/2014/main" id="{C194F244-9A42-E838-ACB8-4C3CFA1FED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828" r="13828"/>
          <a:stretch>
            <a:fillRect/>
          </a:stretch>
        </p:blipFill>
        <p:spPr>
          <a:xfrm>
            <a:off x="4743449" y="1600200"/>
            <a:ext cx="2724151" cy="3657600"/>
          </a:xfrm>
        </p:spPr>
      </p:pic>
      <p:pic>
        <p:nvPicPr>
          <p:cNvPr id="18" name="Picture Placeholder 17" descr="A person in a suit&#10;&#10;Description automatically generated">
            <a:extLst>
              <a:ext uri="{FF2B5EF4-FFF2-40B4-BE49-F238E27FC236}">
                <a16:creationId xmlns:a16="http://schemas.microsoft.com/office/drawing/2014/main" id="{CB84A11C-4975-83C8-0745-4950BB773A88}"/>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5573" b="5573"/>
          <a:stretch>
            <a:fillRect/>
          </a:stretch>
        </p:blipFill>
        <p:spPr>
          <a:xfrm>
            <a:off x="9753600" y="2508072"/>
            <a:ext cx="1371600" cy="1854378"/>
          </a:xfrm>
        </p:spPr>
      </p:pic>
      <p:sp>
        <p:nvSpPr>
          <p:cNvPr id="2" name="TextBox 1">
            <a:extLst>
              <a:ext uri="{FF2B5EF4-FFF2-40B4-BE49-F238E27FC236}">
                <a16:creationId xmlns:a16="http://schemas.microsoft.com/office/drawing/2014/main" id="{CADD5C2F-62D4-B194-3794-F6BEA16D3D97}"/>
              </a:ext>
            </a:extLst>
          </p:cNvPr>
          <p:cNvSpPr txBox="1"/>
          <p:nvPr/>
        </p:nvSpPr>
        <p:spPr>
          <a:xfrm>
            <a:off x="3219450" y="323850"/>
            <a:ext cx="6248400" cy="646331"/>
          </a:xfrm>
          <a:prstGeom prst="rect">
            <a:avLst/>
          </a:prstGeom>
          <a:noFill/>
        </p:spPr>
        <p:txBody>
          <a:bodyPr wrap="square" rtlCol="0">
            <a:spAutoFit/>
          </a:bodyPr>
          <a:lstStyle/>
          <a:p>
            <a:pPr algn="ctr"/>
            <a:r>
              <a:rPr lang="en-US" sz="3600" b="1" dirty="0">
                <a:solidFill>
                  <a:schemeClr val="bg1"/>
                </a:solidFill>
              </a:rPr>
              <a:t>Team members</a:t>
            </a:r>
          </a:p>
        </p:txBody>
      </p:sp>
      <p:sp>
        <p:nvSpPr>
          <p:cNvPr id="3" name="Freeform: Shape 2">
            <a:extLst>
              <a:ext uri="{FF2B5EF4-FFF2-40B4-BE49-F238E27FC236}">
                <a16:creationId xmlns:a16="http://schemas.microsoft.com/office/drawing/2014/main" id="{64478D89-A85B-8FF3-6187-C457A4CA9DD2}"/>
              </a:ext>
            </a:extLst>
          </p:cNvPr>
          <p:cNvSpPr/>
          <p:nvPr/>
        </p:nvSpPr>
        <p:spPr>
          <a:xfrm>
            <a:off x="4733926" y="4700016"/>
            <a:ext cx="2724150" cy="557784"/>
          </a:xfrm>
          <a:custGeom>
            <a:avLst/>
            <a:gdLst>
              <a:gd name="connsiteX0" fmla="*/ 0 w 2724150"/>
              <a:gd name="connsiteY0" fmla="*/ 0 h 610617"/>
              <a:gd name="connsiteX1" fmla="*/ 2724150 w 2724150"/>
              <a:gd name="connsiteY1" fmla="*/ 0 h 610617"/>
              <a:gd name="connsiteX2" fmla="*/ 2724150 w 2724150"/>
              <a:gd name="connsiteY2" fmla="*/ 411182 h 610617"/>
              <a:gd name="connsiteX3" fmla="*/ 2524715 w 2724150"/>
              <a:gd name="connsiteY3" fmla="*/ 610617 h 610617"/>
              <a:gd name="connsiteX4" fmla="*/ 199435 w 2724150"/>
              <a:gd name="connsiteY4" fmla="*/ 610617 h 610617"/>
              <a:gd name="connsiteX5" fmla="*/ 0 w 2724150"/>
              <a:gd name="connsiteY5" fmla="*/ 411182 h 6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150" h="610617">
                <a:moveTo>
                  <a:pt x="0" y="0"/>
                </a:moveTo>
                <a:lnTo>
                  <a:pt x="2724150" y="0"/>
                </a:lnTo>
                <a:lnTo>
                  <a:pt x="2724150" y="411182"/>
                </a:lnTo>
                <a:cubicBezTo>
                  <a:pt x="2724150" y="521327"/>
                  <a:pt x="2634860" y="610617"/>
                  <a:pt x="2524715" y="610617"/>
                </a:cubicBezTo>
                <a:lnTo>
                  <a:pt x="199435" y="610617"/>
                </a:lnTo>
                <a:cubicBezTo>
                  <a:pt x="89290" y="610617"/>
                  <a:pt x="0" y="521327"/>
                  <a:pt x="0" y="411182"/>
                </a:cubicBezTo>
                <a:close/>
              </a:path>
            </a:pathLst>
          </a:cu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dirty="0">
                <a:solidFill>
                  <a:schemeClr val="tx1"/>
                </a:solidFill>
              </a:rPr>
              <a:t>Abanoub Ashraf</a:t>
            </a:r>
          </a:p>
        </p:txBody>
      </p:sp>
      <p:sp>
        <p:nvSpPr>
          <p:cNvPr id="4" name="Freeform: Shape 3">
            <a:extLst>
              <a:ext uri="{FF2B5EF4-FFF2-40B4-BE49-F238E27FC236}">
                <a16:creationId xmlns:a16="http://schemas.microsoft.com/office/drawing/2014/main" id="{18BC9334-7C13-EC98-882F-F08EAED46742}"/>
              </a:ext>
            </a:extLst>
          </p:cNvPr>
          <p:cNvSpPr/>
          <p:nvPr/>
        </p:nvSpPr>
        <p:spPr>
          <a:xfrm rot="867753">
            <a:off x="4374793" y="1313630"/>
            <a:ext cx="1725440" cy="3979080"/>
          </a:xfrm>
          <a:custGeom>
            <a:avLst/>
            <a:gdLst>
              <a:gd name="connsiteX0" fmla="*/ 149676 w 1725440"/>
              <a:gd name="connsiteY0" fmla="*/ 406421 h 3979080"/>
              <a:gd name="connsiteX1" fmla="*/ 1725440 w 1725440"/>
              <a:gd name="connsiteY1" fmla="*/ 0 h 3979080"/>
              <a:gd name="connsiteX2" fmla="*/ 1725440 w 1725440"/>
              <a:gd name="connsiteY2" fmla="*/ 3803530 h 3979080"/>
              <a:gd name="connsiteX3" fmla="*/ 1069495 w 1725440"/>
              <a:gd name="connsiteY3" fmla="*/ 3972712 h 3979080"/>
              <a:gd name="connsiteX4" fmla="*/ 826571 w 1725440"/>
              <a:gd name="connsiteY4" fmla="*/ 3829405 h 3979080"/>
              <a:gd name="connsiteX5" fmla="*/ 6369 w 1725440"/>
              <a:gd name="connsiteY5" fmla="*/ 649345 h 3979080"/>
              <a:gd name="connsiteX6" fmla="*/ 149676 w 1725440"/>
              <a:gd name="connsiteY6" fmla="*/ 406421 h 397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40" h="3979080">
                <a:moveTo>
                  <a:pt x="149676" y="406421"/>
                </a:moveTo>
                <a:lnTo>
                  <a:pt x="1725440" y="0"/>
                </a:lnTo>
                <a:lnTo>
                  <a:pt x="1725440" y="3803530"/>
                </a:lnTo>
                <a:lnTo>
                  <a:pt x="1069495" y="3972712"/>
                </a:lnTo>
                <a:cubicBezTo>
                  <a:pt x="962840" y="4000221"/>
                  <a:pt x="854080" y="3936060"/>
                  <a:pt x="826571" y="3829405"/>
                </a:cubicBezTo>
                <a:lnTo>
                  <a:pt x="6369" y="649345"/>
                </a:lnTo>
                <a:cubicBezTo>
                  <a:pt x="-21140" y="542690"/>
                  <a:pt x="43021" y="433930"/>
                  <a:pt x="149676" y="406421"/>
                </a:cubicBezTo>
                <a:close/>
              </a:path>
            </a:pathLst>
          </a:custGeom>
          <a:gradFill>
            <a:gsLst>
              <a:gs pos="82000">
                <a:schemeClr val="accent1">
                  <a:lumMod val="5000"/>
                  <a:lumOff val="95000"/>
                  <a:alpha val="0"/>
                </a:schemeClr>
              </a:gs>
              <a:gs pos="0">
                <a:schemeClr val="bg1">
                  <a:alpha val="3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281270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1AF922A1-46EA-E8F5-8656-AF1D1AFF98BA}"/>
              </a:ext>
            </a:extLst>
          </p:cNvPr>
          <p:cNvSpPr>
            <a:spLocks noGrp="1"/>
          </p:cNvSpPr>
          <p:nvPr>
            <p:ph type="title"/>
          </p:nvPr>
        </p:nvSpPr>
        <p:spPr>
          <a:xfrm>
            <a:off x="827088" y="1641752"/>
            <a:ext cx="2655887" cy="3213277"/>
          </a:xfrm>
        </p:spPr>
        <p:txBody>
          <a:bodyPr anchor="t">
            <a:normAutofit/>
          </a:bodyPr>
          <a:lstStyle/>
          <a:p>
            <a:r>
              <a:rPr lang="en-US" sz="4000" b="1">
                <a:effectLst/>
                <a:latin typeface="Times New Roman" panose="02020603050405020304" pitchFamily="18" charset="0"/>
                <a:ea typeface="Calibri" panose="020F0502020204030204" pitchFamily="34" charset="0"/>
              </a:rPr>
              <a:t>ATS</a:t>
            </a:r>
            <a:endParaRPr lang="en-US" sz="4000"/>
          </a:p>
        </p:txBody>
      </p:sp>
      <p:sp>
        <p:nvSpPr>
          <p:cNvPr id="3" name="Content Placeholder 2">
            <a:extLst>
              <a:ext uri="{FF2B5EF4-FFF2-40B4-BE49-F238E27FC236}">
                <a16:creationId xmlns:a16="http://schemas.microsoft.com/office/drawing/2014/main" id="{28850C7C-C722-1440-5C2F-BD2977AA879E}"/>
              </a:ext>
            </a:extLst>
          </p:cNvPr>
          <p:cNvSpPr>
            <a:spLocks noGrp="1"/>
          </p:cNvSpPr>
          <p:nvPr>
            <p:ph idx="1"/>
          </p:nvPr>
        </p:nvSpPr>
        <p:spPr>
          <a:xfrm>
            <a:off x="5232401" y="1721579"/>
            <a:ext cx="6140449" cy="3952648"/>
          </a:xfrm>
        </p:spPr>
        <p:txBody>
          <a:bodyPr>
            <a:normAutofit/>
          </a:bodyPr>
          <a:lstStyle/>
          <a:p>
            <a:r>
              <a:rPr lang="en-US" sz="2000">
                <a:solidFill>
                  <a:schemeClr val="tx1">
                    <a:alpha val="80000"/>
                  </a:schemeClr>
                </a:solidFill>
                <a:effectLst/>
                <a:latin typeface="Times New Roman" panose="02020603050405020304" pitchFamily="18" charset="0"/>
                <a:ea typeface="Calibri" panose="020F0502020204030204" pitchFamily="34" charset="0"/>
                <a:cs typeface="Arial" panose="020B0604020202020204" pitchFamily="34" charset="0"/>
              </a:rPr>
              <a:t>What is an ATS (Automatic Transfer Switch)?</a:t>
            </a:r>
          </a:p>
          <a:p>
            <a:pPr marL="0" indent="0">
              <a:buNone/>
            </a:pPr>
            <a:endParaRPr lang="en-US" sz="2000">
              <a:solidFill>
                <a:schemeClr val="tx1">
                  <a:alpha val="80000"/>
                </a:schemeClr>
              </a:solidFill>
              <a:effectLst/>
              <a:latin typeface="Times New Roman" panose="02020603050405020304" pitchFamily="18" charset="0"/>
              <a:ea typeface="Calibri" panose="020F0502020204030204" pitchFamily="34" charset="0"/>
              <a:cs typeface="Arial" panose="020B0604020202020204" pitchFamily="34" charset="0"/>
            </a:endParaRPr>
          </a:p>
          <a:p>
            <a:r>
              <a:rPr lang="en-US" sz="2000">
                <a:solidFill>
                  <a:schemeClr val="tx1">
                    <a:alpha val="80000"/>
                  </a:schemeClr>
                </a:solidFill>
                <a:effectLst/>
                <a:latin typeface="Times New Roman" panose="02020603050405020304" pitchFamily="18" charset="0"/>
                <a:ea typeface="Calibri" panose="020F0502020204030204" pitchFamily="34" charset="0"/>
                <a:cs typeface="Arial" panose="020B0604020202020204" pitchFamily="34" charset="0"/>
              </a:rPr>
              <a:t>Low-voltage automatic transfer switch assemblies provide a reliable means of transferring essential load connections between primary and alternate sources of electrical power. Data centers, hospitals, factories, and a wide range of other facility types that require continuous or near-continuous uptime typically utilize an emergency (alternate) power source such as a generator or a backup utility feed when their normal (primary) power source becomes unavailable.</a:t>
            </a:r>
            <a:endParaRPr lang="en-US" sz="2000">
              <a:solidFill>
                <a:schemeClr val="tx1">
                  <a:alpha val="80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a:solidFill>
                <a:schemeClr val="tx1">
                  <a:alpha val="80000"/>
                </a:schemeClr>
              </a:solidFill>
            </a:endParaRPr>
          </a:p>
        </p:txBody>
      </p:sp>
    </p:spTree>
    <p:extLst>
      <p:ext uri="{BB962C8B-B14F-4D97-AF65-F5344CB8AC3E}">
        <p14:creationId xmlns:p14="http://schemas.microsoft.com/office/powerpoint/2010/main" val="375332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662AE-FEA4-8415-783E-7B6BB80A63F5}"/>
              </a:ext>
            </a:extLst>
          </p:cNvPr>
          <p:cNvSpPr>
            <a:spLocks noGrp="1"/>
          </p:cNvSpPr>
          <p:nvPr>
            <p:ph type="title"/>
          </p:nvPr>
        </p:nvSpPr>
        <p:spPr>
          <a:xfrm>
            <a:off x="1360488" y="2201673"/>
            <a:ext cx="2641600" cy="2454653"/>
          </a:xfrm>
        </p:spPr>
        <p:txBody>
          <a:bodyPr anchor="b">
            <a:normAutofit/>
          </a:bodyPr>
          <a:lstStyle/>
          <a:p>
            <a:pPr algn="ctr"/>
            <a:br>
              <a:rPr lang="en-US" sz="4000" b="1" dirty="0">
                <a:latin typeface="Times New Roman" panose="02020603050405020304" pitchFamily="18" charset="0"/>
                <a:ea typeface="Calibri" panose="020F0502020204030204" pitchFamily="34" charset="0"/>
                <a:cs typeface="Times New Roman" panose="02020603050405020304" pitchFamily="18" charset="0"/>
              </a:rPr>
            </a:br>
            <a:r>
              <a:rPr lang="en-US" sz="4000" b="1" dirty="0">
                <a:latin typeface="Times New Roman" panose="02020603050405020304" pitchFamily="18" charset="0"/>
                <a:ea typeface="Calibri" panose="020F0502020204030204" pitchFamily="34" charset="0"/>
                <a:cs typeface="Times New Roman" panose="02020603050405020304" pitchFamily="18" charset="0"/>
              </a:rPr>
              <a:t>T</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ypes of ATS </a:t>
            </a:r>
            <a:br>
              <a:rPr lang="en-US" sz="40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207EE6D2-B8A8-4EA6-879E-705FC91778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 y="1"/>
            <a:ext cx="835935" cy="6858000"/>
            <a:chOff x="-456" y="1"/>
            <a:chExt cx="835935" cy="6858000"/>
          </a:xfrm>
          <a:effectLst>
            <a:outerShdw blurRad="381000" dist="152400" algn="ctr" rotWithShape="0">
              <a:srgbClr val="000000">
                <a:alpha val="10000"/>
              </a:srgbClr>
            </a:outerShdw>
          </a:effectLst>
        </p:grpSpPr>
        <p:sp>
          <p:nvSpPr>
            <p:cNvPr id="11" name="Freeform: Shape 10">
              <a:extLst>
                <a:ext uri="{FF2B5EF4-FFF2-40B4-BE49-F238E27FC236}">
                  <a16:creationId xmlns:a16="http://schemas.microsoft.com/office/drawing/2014/main" id="{E1DFD332-98CC-4272-A40D-289964828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260"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6C93893-18A3-4188-9A31-F2DCE4432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716"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B6E9951-1DC2-5A60-5282-32916D7BA359}"/>
              </a:ext>
            </a:extLst>
          </p:cNvPr>
          <p:cNvSpPr>
            <a:spLocks noGrp="1"/>
          </p:cNvSpPr>
          <p:nvPr>
            <p:ph idx="1"/>
          </p:nvPr>
        </p:nvSpPr>
        <p:spPr>
          <a:xfrm>
            <a:off x="6095544" y="1641752"/>
            <a:ext cx="6134894" cy="3960000"/>
          </a:xfrm>
        </p:spPr>
        <p:txBody>
          <a:bodyPr>
            <a:normAutofit/>
          </a:bodyPr>
          <a:lstStyle/>
          <a:p>
            <a:pPr marL="342900" marR="0" lvl="0" indent="-342900" algn="ctr">
              <a:spcBef>
                <a:spcPts val="0"/>
              </a:spcBef>
              <a:spcAft>
                <a:spcPts val="0"/>
              </a:spcAft>
              <a:buFont typeface="Symbol" panose="05050102010706020507" pitchFamily="18" charset="2"/>
              <a:buChar char=""/>
            </a:pPr>
            <a:r>
              <a:rPr lang="en-US" sz="44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 out of 2</a:t>
            </a:r>
          </a:p>
          <a:p>
            <a:pPr marL="0" marR="0" lvl="0" indent="0" algn="ctr">
              <a:spcBef>
                <a:spcPts val="0"/>
              </a:spcBef>
              <a:spcAft>
                <a:spcPts val="0"/>
              </a:spcAft>
              <a:buNone/>
            </a:pPr>
            <a:endParaRPr lang="en-US" sz="44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ctr">
              <a:spcBef>
                <a:spcPts val="0"/>
              </a:spcBef>
              <a:spcAft>
                <a:spcPts val="0"/>
              </a:spcAft>
              <a:buFont typeface="Symbol" panose="05050102010706020507" pitchFamily="18" charset="2"/>
              <a:buChar char=""/>
            </a:pPr>
            <a:r>
              <a:rPr lang="en-US" sz="44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2 out of 3</a:t>
            </a:r>
          </a:p>
          <a:p>
            <a:pPr marL="0" marR="0" lvl="0" indent="0" algn="ctr">
              <a:spcBef>
                <a:spcPts val="0"/>
              </a:spcBef>
              <a:spcAft>
                <a:spcPts val="0"/>
              </a:spcAft>
              <a:buNone/>
            </a:pPr>
            <a:endParaRPr lang="en-US" sz="44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ctr">
              <a:spcBef>
                <a:spcPts val="0"/>
              </a:spcBef>
              <a:spcAft>
                <a:spcPts val="1000"/>
              </a:spcAft>
              <a:buFont typeface="Symbol" panose="05050102010706020507" pitchFamily="18" charset="2"/>
              <a:buChar char=""/>
            </a:pPr>
            <a:r>
              <a:rPr lang="en-US" sz="44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2 out of 4</a:t>
            </a:r>
          </a:p>
          <a:p>
            <a:endParaRPr lang="en-US" sz="2400" dirty="0">
              <a:solidFill>
                <a:schemeClr val="tx1">
                  <a:alpha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9311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ADE620C-05FA-6FAB-5B4B-529CD4EB76FC}"/>
              </a:ext>
            </a:extLst>
          </p:cNvPr>
          <p:cNvGrpSpPr/>
          <p:nvPr/>
        </p:nvGrpSpPr>
        <p:grpSpPr>
          <a:xfrm>
            <a:off x="3636167" y="2614612"/>
            <a:ext cx="5095875" cy="3057525"/>
            <a:chOff x="3548062" y="1909762"/>
            <a:chExt cx="5095875" cy="3057525"/>
          </a:xfrm>
        </p:grpSpPr>
        <p:grpSp>
          <p:nvGrpSpPr>
            <p:cNvPr id="5" name="Group 4">
              <a:extLst>
                <a:ext uri="{FF2B5EF4-FFF2-40B4-BE49-F238E27FC236}">
                  <a16:creationId xmlns:a16="http://schemas.microsoft.com/office/drawing/2014/main" id="{5E31E96C-FFF5-6D4A-636D-DFA18163B5FC}"/>
                </a:ext>
              </a:extLst>
            </p:cNvPr>
            <p:cNvGrpSpPr/>
            <p:nvPr/>
          </p:nvGrpSpPr>
          <p:grpSpPr>
            <a:xfrm>
              <a:off x="3548062" y="1909762"/>
              <a:ext cx="5095875" cy="3057525"/>
              <a:chOff x="0" y="0"/>
              <a:chExt cx="5095875" cy="3057525"/>
            </a:xfrm>
          </p:grpSpPr>
          <p:sp>
            <p:nvSpPr>
              <p:cNvPr id="6" name="Rectangle 5">
                <a:extLst>
                  <a:ext uri="{FF2B5EF4-FFF2-40B4-BE49-F238E27FC236}">
                    <a16:creationId xmlns:a16="http://schemas.microsoft.com/office/drawing/2014/main" id="{35A00D87-2073-4D72-1D56-960D5A14461E}"/>
                  </a:ext>
                </a:extLst>
              </p:cNvPr>
              <p:cNvSpPr/>
              <p:nvPr/>
            </p:nvSpPr>
            <p:spPr>
              <a:xfrm>
                <a:off x="0" y="0"/>
                <a:ext cx="1143000" cy="6477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58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Gen</a:t>
                </a:r>
                <a:endParaRPr lang="en-US" sz="1100" dirty="0">
                  <a:solidFill>
                    <a:schemeClr val="bg1"/>
                  </a:solidFill>
                  <a:effectLst/>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CA09B6A-BADD-2EAB-A49D-5B4D0B0120E0}"/>
                  </a:ext>
                </a:extLst>
              </p:cNvPr>
              <p:cNvSpPr/>
              <p:nvPr/>
            </p:nvSpPr>
            <p:spPr>
              <a:xfrm>
                <a:off x="1200150" y="1447800"/>
                <a:ext cx="600075" cy="409575"/>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58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solidFill>
                      <a:schemeClr val="bg1"/>
                    </a:solidFill>
                    <a:effectLst/>
                    <a:ea typeface="Calibri" panose="020F0502020204030204" pitchFamily="34" charset="0"/>
                    <a:cs typeface="Arial" panose="020B0604020202020204" pitchFamily="34" charset="0"/>
                  </a:rPr>
                  <a:t>CB2</a:t>
                </a:r>
              </a:p>
            </p:txBody>
          </p:sp>
          <p:sp>
            <p:nvSpPr>
              <p:cNvPr id="8" name="Rectangle 7">
                <a:extLst>
                  <a:ext uri="{FF2B5EF4-FFF2-40B4-BE49-F238E27FC236}">
                    <a16:creationId xmlns:a16="http://schemas.microsoft.com/office/drawing/2014/main" id="{D720FB9E-23EE-EF9C-BC13-4E4645906635}"/>
                  </a:ext>
                </a:extLst>
              </p:cNvPr>
              <p:cNvSpPr/>
              <p:nvPr/>
            </p:nvSpPr>
            <p:spPr>
              <a:xfrm>
                <a:off x="3952875" y="0"/>
                <a:ext cx="1143000" cy="6477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5875"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a:t>
                </a:r>
                <a:r>
                  <a:rPr lang="en-US" sz="1400" dirty="0">
                    <a:effectLst/>
                    <a:latin typeface="Times New Roman" panose="02020603050405020304" pitchFamily="18"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7F64C270-38F8-EEBF-ECA1-3E6F67316549}"/>
                  </a:ext>
                </a:extLst>
              </p:cNvPr>
              <p:cNvCxnSpPr/>
              <p:nvPr/>
            </p:nvCxnSpPr>
            <p:spPr>
              <a:xfrm>
                <a:off x="533400" y="629919"/>
                <a:ext cx="19050" cy="102870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6A72A92-56BD-ABEE-F660-A15344161A32}"/>
                  </a:ext>
                </a:extLst>
              </p:cNvPr>
              <p:cNvCxnSpPr/>
              <p:nvPr/>
            </p:nvCxnSpPr>
            <p:spPr>
              <a:xfrm>
                <a:off x="4567238" y="640714"/>
                <a:ext cx="9525" cy="100711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431303E-FE6B-E14B-75CC-B750815676C2}"/>
                  </a:ext>
                </a:extLst>
              </p:cNvPr>
              <p:cNvCxnSpPr/>
              <p:nvPr/>
            </p:nvCxnSpPr>
            <p:spPr>
              <a:xfrm flipV="1">
                <a:off x="1819275" y="1647825"/>
                <a:ext cx="1504950" cy="1651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F61E3751-1C74-A78A-3134-8473853B8BE3}"/>
                  </a:ext>
                </a:extLst>
              </p:cNvPr>
              <p:cNvSpPr/>
              <p:nvPr/>
            </p:nvSpPr>
            <p:spPr>
              <a:xfrm>
                <a:off x="1895475" y="2552700"/>
                <a:ext cx="1295400" cy="504825"/>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58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L1</a:t>
                </a:r>
                <a:endParaRPr lang="en-US" sz="1100" dirty="0">
                  <a:solidFill>
                    <a:schemeClr val="bg1"/>
                  </a:solidFill>
                  <a:effectLst/>
                  <a:ea typeface="Calibri" panose="020F050202020403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472337D6-F100-C259-D888-FFD98D21FEED}"/>
                  </a:ext>
                </a:extLst>
              </p:cNvPr>
              <p:cNvCxnSpPr/>
              <p:nvPr/>
            </p:nvCxnSpPr>
            <p:spPr>
              <a:xfrm>
                <a:off x="552450" y="1666875"/>
                <a:ext cx="657225"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2C41179-B6DB-8888-B180-6ED81F3756F7}"/>
                  </a:ext>
                </a:extLst>
              </p:cNvPr>
              <p:cNvCxnSpPr/>
              <p:nvPr/>
            </p:nvCxnSpPr>
            <p:spPr>
              <a:xfrm>
                <a:off x="2533650" y="1666875"/>
                <a:ext cx="9525" cy="885825"/>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grpSp>
        <p:sp>
          <p:nvSpPr>
            <p:cNvPr id="15" name="Rectangle 14">
              <a:extLst>
                <a:ext uri="{FF2B5EF4-FFF2-40B4-BE49-F238E27FC236}">
                  <a16:creationId xmlns:a16="http://schemas.microsoft.com/office/drawing/2014/main" id="{7D3F1F12-D9BE-2FAC-C478-CDE85B0E9F72}"/>
                </a:ext>
              </a:extLst>
            </p:cNvPr>
            <p:cNvSpPr/>
            <p:nvPr/>
          </p:nvSpPr>
          <p:spPr>
            <a:xfrm>
              <a:off x="6891337" y="3352799"/>
              <a:ext cx="600075" cy="409575"/>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58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solidFill>
                    <a:schemeClr val="bg1"/>
                  </a:solidFill>
                  <a:effectLst/>
                  <a:ea typeface="Calibri" panose="020F0502020204030204" pitchFamily="34" charset="0"/>
                  <a:cs typeface="Arial" panose="020B0604020202020204" pitchFamily="34" charset="0"/>
                </a:rPr>
                <a:t>CB1</a:t>
              </a:r>
            </a:p>
          </p:txBody>
        </p:sp>
        <p:cxnSp>
          <p:nvCxnSpPr>
            <p:cNvPr id="17" name="Straight Connector 16">
              <a:extLst>
                <a:ext uri="{FF2B5EF4-FFF2-40B4-BE49-F238E27FC236}">
                  <a16:creationId xmlns:a16="http://schemas.microsoft.com/office/drawing/2014/main" id="{4CFBFBDB-FA9F-AD87-AD5B-AE7CBD23C8CC}"/>
                </a:ext>
              </a:extLst>
            </p:cNvPr>
            <p:cNvCxnSpPr>
              <a:stCxn id="15" idx="3"/>
            </p:cNvCxnSpPr>
            <p:nvPr/>
          </p:nvCxnSpPr>
          <p:spPr>
            <a:xfrm flipV="1">
              <a:off x="7491412" y="3557586"/>
              <a:ext cx="633413" cy="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995C506D-0617-631F-198B-D3D26AC7D652}"/>
              </a:ext>
            </a:extLst>
          </p:cNvPr>
          <p:cNvSpPr txBox="1"/>
          <p:nvPr/>
        </p:nvSpPr>
        <p:spPr>
          <a:xfrm>
            <a:off x="3946921" y="476250"/>
            <a:ext cx="4464842" cy="923330"/>
          </a:xfrm>
          <a:prstGeom prst="rect">
            <a:avLst/>
          </a:prstGeom>
          <a:noFill/>
        </p:spPr>
        <p:txBody>
          <a:bodyPr wrap="square" rtlCol="0">
            <a:spAutoFit/>
          </a:bodyPr>
          <a:lstStyle/>
          <a:p>
            <a:pPr algn="ctr"/>
            <a:r>
              <a:rPr lang="en-US" sz="3600" b="1"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 out of 2</a:t>
            </a:r>
          </a:p>
          <a:p>
            <a:endParaRPr lang="en-US" dirty="0"/>
          </a:p>
        </p:txBody>
      </p:sp>
    </p:spTree>
    <p:extLst>
      <p:ext uri="{BB962C8B-B14F-4D97-AF65-F5344CB8AC3E}">
        <p14:creationId xmlns:p14="http://schemas.microsoft.com/office/powerpoint/2010/main" val="3289086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2526-ADD7-D6D4-E953-18C6858155FE}"/>
              </a:ext>
            </a:extLst>
          </p:cNvPr>
          <p:cNvSpPr>
            <a:spLocks noGrp="1"/>
          </p:cNvSpPr>
          <p:nvPr>
            <p:ph type="title"/>
          </p:nvPr>
        </p:nvSpPr>
        <p:spPr/>
        <p:txBody>
          <a:bodyPr/>
          <a:lstStyle/>
          <a:p>
            <a:pPr algn="ctr"/>
            <a:r>
              <a:rPr lang="en-US" sz="4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out of 3</a:t>
            </a:r>
            <a:br>
              <a:rPr lang="en-US" sz="4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b="1" dirty="0">
              <a:solidFill>
                <a:schemeClr val="bg1"/>
              </a:solidFill>
            </a:endParaRPr>
          </a:p>
        </p:txBody>
      </p:sp>
      <p:grpSp>
        <p:nvGrpSpPr>
          <p:cNvPr id="4" name="Group 3">
            <a:extLst>
              <a:ext uri="{FF2B5EF4-FFF2-40B4-BE49-F238E27FC236}">
                <a16:creationId xmlns:a16="http://schemas.microsoft.com/office/drawing/2014/main" id="{53B8BEC7-4545-F1D8-6075-D6D9254A9851}"/>
              </a:ext>
            </a:extLst>
          </p:cNvPr>
          <p:cNvGrpSpPr/>
          <p:nvPr/>
        </p:nvGrpSpPr>
        <p:grpSpPr>
          <a:xfrm>
            <a:off x="3245643" y="2185987"/>
            <a:ext cx="5857875" cy="3143250"/>
            <a:chOff x="0" y="0"/>
            <a:chExt cx="5857875" cy="3143250"/>
          </a:xfrm>
        </p:grpSpPr>
        <p:sp>
          <p:nvSpPr>
            <p:cNvPr id="5" name="Rectangle 4">
              <a:extLst>
                <a:ext uri="{FF2B5EF4-FFF2-40B4-BE49-F238E27FC236}">
                  <a16:creationId xmlns:a16="http://schemas.microsoft.com/office/drawing/2014/main" id="{EDACE54A-AC80-83AA-7978-CC54A1A4DD70}"/>
                </a:ext>
              </a:extLst>
            </p:cNvPr>
            <p:cNvSpPr/>
            <p:nvPr/>
          </p:nvSpPr>
          <p:spPr>
            <a:xfrm>
              <a:off x="1895475" y="2705100"/>
              <a:ext cx="714375" cy="438150"/>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w="1905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L2</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D5D1473-41C2-FF30-9E16-25C28BDEFFF3}"/>
                </a:ext>
              </a:extLst>
            </p:cNvPr>
            <p:cNvSpPr/>
            <p:nvPr/>
          </p:nvSpPr>
          <p:spPr>
            <a:xfrm>
              <a:off x="3295650" y="2705100"/>
              <a:ext cx="714375" cy="438150"/>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w="1905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L1</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D927FFE5-DBE9-BCE7-E660-9FFB22A6C16F}"/>
                </a:ext>
              </a:extLst>
            </p:cNvPr>
            <p:cNvGrpSpPr/>
            <p:nvPr/>
          </p:nvGrpSpPr>
          <p:grpSpPr>
            <a:xfrm>
              <a:off x="0" y="0"/>
              <a:ext cx="5857875" cy="2686050"/>
              <a:chOff x="0" y="0"/>
              <a:chExt cx="5857875" cy="2686050"/>
            </a:xfrm>
          </p:grpSpPr>
          <p:sp>
            <p:nvSpPr>
              <p:cNvPr id="8" name="Rectangle 7">
                <a:extLst>
                  <a:ext uri="{FF2B5EF4-FFF2-40B4-BE49-F238E27FC236}">
                    <a16:creationId xmlns:a16="http://schemas.microsoft.com/office/drawing/2014/main" id="{82E8DE1E-9085-87EB-8E4C-389D57C05887}"/>
                  </a:ext>
                </a:extLst>
              </p:cNvPr>
              <p:cNvSpPr/>
              <p:nvPr/>
            </p:nvSpPr>
            <p:spPr>
              <a:xfrm>
                <a:off x="0" y="0"/>
                <a:ext cx="1238250" cy="704850"/>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Tr2</a:t>
                </a:r>
                <a:endParaRPr lang="en-US" sz="1100" dirty="0">
                  <a:solidFill>
                    <a:schemeClr val="bg1"/>
                  </a:solidFill>
                  <a:effectLst/>
                  <a:ea typeface="Calibri" panose="020F050202020403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EC59A00-EAAF-D30D-22D3-0F2B4A9B9653}"/>
                  </a:ext>
                </a:extLst>
              </p:cNvPr>
              <p:cNvSpPr/>
              <p:nvPr/>
            </p:nvSpPr>
            <p:spPr>
              <a:xfrm>
                <a:off x="4619625" y="19050"/>
                <a:ext cx="1238250" cy="704850"/>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w="1905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Tr1</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DB97179-C86D-707B-ADAC-87E4BED5AF50}"/>
                  </a:ext>
                </a:extLst>
              </p:cNvPr>
              <p:cNvSpPr/>
              <p:nvPr/>
            </p:nvSpPr>
            <p:spPr>
              <a:xfrm>
                <a:off x="1209675" y="1466850"/>
                <a:ext cx="714375" cy="438150"/>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w="1905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CB2</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5584EDA-AA5E-AE0D-9079-891ADAF0FFF2}"/>
                  </a:ext>
                </a:extLst>
              </p:cNvPr>
              <p:cNvSpPr/>
              <p:nvPr/>
            </p:nvSpPr>
            <p:spPr>
              <a:xfrm>
                <a:off x="2590800" y="1466850"/>
                <a:ext cx="714375" cy="438150"/>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w="1905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CB3</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8D401F0-1CF1-4D44-1792-BC92F98852C1}"/>
                  </a:ext>
                </a:extLst>
              </p:cNvPr>
              <p:cNvSpPr/>
              <p:nvPr/>
            </p:nvSpPr>
            <p:spPr>
              <a:xfrm>
                <a:off x="4038600" y="1466850"/>
                <a:ext cx="714375" cy="438150"/>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w="1905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CB1</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2BB14344-9E03-125C-E352-2D4864995BB1}"/>
                  </a:ext>
                </a:extLst>
              </p:cNvPr>
              <p:cNvCxnSpPr/>
              <p:nvPr/>
            </p:nvCxnSpPr>
            <p:spPr>
              <a:xfrm>
                <a:off x="571500" y="733425"/>
                <a:ext cx="0" cy="97155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E65D22E-C0AA-6E01-B90E-327A783F182E}"/>
                  </a:ext>
                </a:extLst>
              </p:cNvPr>
              <p:cNvCxnSpPr/>
              <p:nvPr/>
            </p:nvCxnSpPr>
            <p:spPr>
              <a:xfrm>
                <a:off x="5248275" y="742950"/>
                <a:ext cx="19427" cy="98107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814094D-4252-1298-508D-CBF2F01C4003}"/>
                  </a:ext>
                </a:extLst>
              </p:cNvPr>
              <p:cNvCxnSpPr/>
              <p:nvPr/>
            </p:nvCxnSpPr>
            <p:spPr>
              <a:xfrm>
                <a:off x="581025" y="1695450"/>
                <a:ext cx="6381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9FEB0FE-9C5D-64FE-2829-CDF96FE7AD28}"/>
                  </a:ext>
                </a:extLst>
              </p:cNvPr>
              <p:cNvCxnSpPr/>
              <p:nvPr/>
            </p:nvCxnSpPr>
            <p:spPr>
              <a:xfrm>
                <a:off x="3305175" y="1695450"/>
                <a:ext cx="733425" cy="18806"/>
              </a:xfrm>
              <a:prstGeom prst="line">
                <a:avLst/>
              </a:prstGeom>
              <a:noFill/>
              <a:ln w="9525" cap="flat" cmpd="sng" algn="ctr">
                <a:solidFill>
                  <a:schemeClr val="bg1"/>
                </a:solidFill>
                <a:prstDash val="solid"/>
              </a:ln>
              <a:effectLst/>
            </p:spPr>
          </p:cxnSp>
          <p:cxnSp>
            <p:nvCxnSpPr>
              <p:cNvPr id="17" name="Straight Connector 16">
                <a:extLst>
                  <a:ext uri="{FF2B5EF4-FFF2-40B4-BE49-F238E27FC236}">
                    <a16:creationId xmlns:a16="http://schemas.microsoft.com/office/drawing/2014/main" id="{6297FDAD-4ED0-1DE2-F091-47F1A5C758BB}"/>
                  </a:ext>
                </a:extLst>
              </p:cNvPr>
              <p:cNvCxnSpPr/>
              <p:nvPr/>
            </p:nvCxnSpPr>
            <p:spPr>
              <a:xfrm flipV="1">
                <a:off x="4762500" y="1714500"/>
                <a:ext cx="504825" cy="0"/>
              </a:xfrm>
              <a:prstGeom prst="line">
                <a:avLst/>
              </a:prstGeom>
              <a:noFill/>
              <a:ln w="9525" cap="flat" cmpd="sng" algn="ctr">
                <a:solidFill>
                  <a:schemeClr val="bg1"/>
                </a:solidFill>
                <a:prstDash val="solid"/>
              </a:ln>
              <a:effectLst/>
            </p:spPr>
          </p:cxnSp>
          <p:grpSp>
            <p:nvGrpSpPr>
              <p:cNvPr id="18" name="Group 17">
                <a:extLst>
                  <a:ext uri="{FF2B5EF4-FFF2-40B4-BE49-F238E27FC236}">
                    <a16:creationId xmlns:a16="http://schemas.microsoft.com/office/drawing/2014/main" id="{5400EA1B-3121-5DE2-B5D2-C3C1D4EA1C96}"/>
                  </a:ext>
                </a:extLst>
              </p:cNvPr>
              <p:cNvGrpSpPr/>
              <p:nvPr/>
            </p:nvGrpSpPr>
            <p:grpSpPr>
              <a:xfrm>
                <a:off x="1914525" y="1704975"/>
                <a:ext cx="676275" cy="981075"/>
                <a:chOff x="0" y="0"/>
                <a:chExt cx="676275" cy="981075"/>
              </a:xfrm>
            </p:grpSpPr>
            <p:cxnSp>
              <p:nvCxnSpPr>
                <p:cNvPr id="20" name="Straight Connector 19">
                  <a:extLst>
                    <a:ext uri="{FF2B5EF4-FFF2-40B4-BE49-F238E27FC236}">
                      <a16:creationId xmlns:a16="http://schemas.microsoft.com/office/drawing/2014/main" id="{B954EC5A-66C1-1714-2180-B0C7FCF9BA72}"/>
                    </a:ext>
                  </a:extLst>
                </p:cNvPr>
                <p:cNvCxnSpPr/>
                <p:nvPr/>
              </p:nvCxnSpPr>
              <p:spPr>
                <a:xfrm>
                  <a:off x="0" y="0"/>
                  <a:ext cx="676275" cy="0"/>
                </a:xfrm>
                <a:prstGeom prst="line">
                  <a:avLst/>
                </a:prstGeom>
                <a:noFill/>
                <a:ln w="9525" cap="flat" cmpd="sng" algn="ctr">
                  <a:solidFill>
                    <a:schemeClr val="bg1"/>
                  </a:solidFill>
                  <a:prstDash val="solid"/>
                </a:ln>
                <a:effectLst/>
              </p:spPr>
            </p:cxnSp>
            <p:cxnSp>
              <p:nvCxnSpPr>
                <p:cNvPr id="21" name="Straight Arrow Connector 20">
                  <a:extLst>
                    <a:ext uri="{FF2B5EF4-FFF2-40B4-BE49-F238E27FC236}">
                      <a16:creationId xmlns:a16="http://schemas.microsoft.com/office/drawing/2014/main" id="{87ABDB7D-EDE8-4FFA-91D1-16AEB1515283}"/>
                    </a:ext>
                  </a:extLst>
                </p:cNvPr>
                <p:cNvCxnSpPr/>
                <p:nvPr/>
              </p:nvCxnSpPr>
              <p:spPr>
                <a:xfrm flipH="1">
                  <a:off x="333375" y="0"/>
                  <a:ext cx="9525" cy="981075"/>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9" name="Straight Arrow Connector 18">
                <a:extLst>
                  <a:ext uri="{FF2B5EF4-FFF2-40B4-BE49-F238E27FC236}">
                    <a16:creationId xmlns:a16="http://schemas.microsoft.com/office/drawing/2014/main" id="{18E0E891-8854-7F7E-250F-3A795BDC7F56}"/>
                  </a:ext>
                </a:extLst>
              </p:cNvPr>
              <p:cNvCxnSpPr/>
              <p:nvPr/>
            </p:nvCxnSpPr>
            <p:spPr>
              <a:xfrm>
                <a:off x="3638550" y="1714500"/>
                <a:ext cx="0" cy="952500"/>
              </a:xfrm>
              <a:prstGeom prst="straightConnector1">
                <a:avLst/>
              </a:prstGeom>
              <a:noFill/>
              <a:ln w="9525" cap="flat" cmpd="sng" algn="ctr">
                <a:solidFill>
                  <a:schemeClr val="bg1"/>
                </a:solidFill>
                <a:prstDash val="solid"/>
                <a:tailEnd type="triangle"/>
              </a:ln>
              <a:effectLst/>
            </p:spPr>
          </p:cxnSp>
        </p:grpSp>
      </p:grpSp>
    </p:spTree>
    <p:extLst>
      <p:ext uri="{BB962C8B-B14F-4D97-AF65-F5344CB8AC3E}">
        <p14:creationId xmlns:p14="http://schemas.microsoft.com/office/powerpoint/2010/main" val="2218388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6DCD51A4-A851-E3BF-B5EB-4F0C43ADE26F}"/>
              </a:ext>
            </a:extLst>
          </p:cNvPr>
          <p:cNvGrpSpPr/>
          <p:nvPr/>
        </p:nvGrpSpPr>
        <p:grpSpPr>
          <a:xfrm>
            <a:off x="3148012" y="2114550"/>
            <a:ext cx="5895975" cy="3524250"/>
            <a:chOff x="0" y="0"/>
            <a:chExt cx="5895975" cy="3524250"/>
          </a:xfr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p:grpSpPr>
        <p:sp>
          <p:nvSpPr>
            <p:cNvPr id="55" name="Rectangle 54">
              <a:extLst>
                <a:ext uri="{FF2B5EF4-FFF2-40B4-BE49-F238E27FC236}">
                  <a16:creationId xmlns:a16="http://schemas.microsoft.com/office/drawing/2014/main" id="{D248237C-123B-FB24-10B3-15F83F0AF4F0}"/>
                </a:ext>
              </a:extLst>
            </p:cNvPr>
            <p:cNvSpPr/>
            <p:nvPr/>
          </p:nvSpPr>
          <p:spPr>
            <a:xfrm>
              <a:off x="2257425" y="0"/>
              <a:ext cx="1085850" cy="628650"/>
            </a:xfrm>
            <a:prstGeom prst="rect">
              <a:avLst/>
            </a:prstGeom>
            <a:grpFill/>
            <a:ln w="2540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Tr2</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1DDF0B0D-9AFF-E2BE-2853-9E7C5C584F40}"/>
                </a:ext>
              </a:extLst>
            </p:cNvPr>
            <p:cNvSpPr/>
            <p:nvPr/>
          </p:nvSpPr>
          <p:spPr>
            <a:xfrm>
              <a:off x="2476500" y="1085850"/>
              <a:ext cx="714375" cy="438150"/>
            </a:xfrm>
            <a:prstGeom prst="rect">
              <a:avLst/>
            </a:prstGeom>
            <a:grpFill/>
            <a:ln w="2540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CB2</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83335A32-F616-B1B0-9CF9-F2C6B315538D}"/>
                </a:ext>
              </a:extLst>
            </p:cNvPr>
            <p:cNvSpPr/>
            <p:nvPr/>
          </p:nvSpPr>
          <p:spPr>
            <a:xfrm>
              <a:off x="3762375" y="1819275"/>
              <a:ext cx="714375" cy="438150"/>
            </a:xfrm>
            <a:prstGeom prst="rect">
              <a:avLst/>
            </a:prstGeom>
            <a:grpFill/>
            <a:ln w="2540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CB3</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182277DF-CF71-03A9-951F-F7584DBBAF6C}"/>
                </a:ext>
              </a:extLst>
            </p:cNvPr>
            <p:cNvSpPr/>
            <p:nvPr/>
          </p:nvSpPr>
          <p:spPr>
            <a:xfrm>
              <a:off x="5000625" y="1085850"/>
              <a:ext cx="714375" cy="438150"/>
            </a:xfrm>
            <a:prstGeom prst="rect">
              <a:avLst/>
            </a:prstGeom>
            <a:grpFill/>
            <a:ln w="2540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CB1</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E1F0FE49-F480-2D88-4FDD-CAB39FFD0812}"/>
                </a:ext>
              </a:extLst>
            </p:cNvPr>
            <p:cNvSpPr/>
            <p:nvPr/>
          </p:nvSpPr>
          <p:spPr>
            <a:xfrm>
              <a:off x="2486025" y="3086100"/>
              <a:ext cx="714375" cy="438150"/>
            </a:xfrm>
            <a:prstGeom prst="rect">
              <a:avLst/>
            </a:prstGeom>
            <a:grpFill/>
            <a:ln w="2540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L1</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B853F93F-669B-9F57-E56A-1F071316D21F}"/>
                </a:ext>
              </a:extLst>
            </p:cNvPr>
            <p:cNvSpPr/>
            <p:nvPr/>
          </p:nvSpPr>
          <p:spPr>
            <a:xfrm>
              <a:off x="5048250" y="3076575"/>
              <a:ext cx="714375" cy="438150"/>
            </a:xfrm>
            <a:prstGeom prst="rect">
              <a:avLst/>
            </a:prstGeom>
            <a:grpFill/>
            <a:ln w="2540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L2</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61" name="Straight Connector 60">
              <a:extLst>
                <a:ext uri="{FF2B5EF4-FFF2-40B4-BE49-F238E27FC236}">
                  <a16:creationId xmlns:a16="http://schemas.microsoft.com/office/drawing/2014/main" id="{4A5859E1-D4C4-EA96-D501-92E8643958FD}"/>
                </a:ext>
              </a:extLst>
            </p:cNvPr>
            <p:cNvCxnSpPr/>
            <p:nvPr/>
          </p:nvCxnSpPr>
          <p:spPr>
            <a:xfrm flipV="1">
              <a:off x="4486275" y="2057400"/>
              <a:ext cx="904875" cy="0"/>
            </a:xfrm>
            <a:prstGeom prst="line">
              <a:avLst/>
            </a:prstGeom>
            <a:grpFill/>
            <a:ln w="9525" cap="flat" cmpd="sng" algn="ctr">
              <a:solidFill>
                <a:schemeClr val="bg1"/>
              </a:solidFill>
              <a:prstDash val="solid"/>
            </a:ln>
            <a:effectLst/>
          </p:spPr>
        </p:cxnSp>
        <p:sp>
          <p:nvSpPr>
            <p:cNvPr id="62" name="Rectangle 61">
              <a:extLst>
                <a:ext uri="{FF2B5EF4-FFF2-40B4-BE49-F238E27FC236}">
                  <a16:creationId xmlns:a16="http://schemas.microsoft.com/office/drawing/2014/main" id="{929FDD3D-83B5-4358-99BA-4783F408FAE1}"/>
                </a:ext>
              </a:extLst>
            </p:cNvPr>
            <p:cNvSpPr/>
            <p:nvPr/>
          </p:nvSpPr>
          <p:spPr>
            <a:xfrm>
              <a:off x="4810125" y="0"/>
              <a:ext cx="1085850" cy="628650"/>
            </a:xfrm>
            <a:prstGeom prst="rect">
              <a:avLst/>
            </a:prstGeom>
            <a:grpFill/>
            <a:ln w="2540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Tr1</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A7D4E5F-5431-C9D3-329D-1B043AA02AEF}"/>
                </a:ext>
              </a:extLst>
            </p:cNvPr>
            <p:cNvSpPr/>
            <p:nvPr/>
          </p:nvSpPr>
          <p:spPr>
            <a:xfrm>
              <a:off x="0" y="0"/>
              <a:ext cx="1085850" cy="628650"/>
            </a:xfrm>
            <a:prstGeom prst="rect">
              <a:avLst/>
            </a:prstGeom>
            <a:grpFill/>
            <a:ln w="2540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Gen</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1F67392E-5378-C3D4-A8A1-EE8B9F0E5C8B}"/>
                </a:ext>
              </a:extLst>
            </p:cNvPr>
            <p:cNvSpPr/>
            <p:nvPr/>
          </p:nvSpPr>
          <p:spPr>
            <a:xfrm>
              <a:off x="266700" y="1085850"/>
              <a:ext cx="714375" cy="438150"/>
            </a:xfrm>
            <a:prstGeom prst="rect">
              <a:avLst/>
            </a:prstGeom>
            <a:grpFill/>
            <a:ln w="25400" cap="flat" cmpd="sng" algn="ctr">
              <a:solidFill>
                <a:schemeClr val="bg1"/>
              </a:solidFill>
              <a:prstDash val="solid"/>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CB4</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65" name="Straight Connector 64">
              <a:extLst>
                <a:ext uri="{FF2B5EF4-FFF2-40B4-BE49-F238E27FC236}">
                  <a16:creationId xmlns:a16="http://schemas.microsoft.com/office/drawing/2014/main" id="{92A16564-9BEF-E513-95E6-864D1DA8169A}"/>
                </a:ext>
              </a:extLst>
            </p:cNvPr>
            <p:cNvCxnSpPr/>
            <p:nvPr/>
          </p:nvCxnSpPr>
          <p:spPr>
            <a:xfrm>
              <a:off x="561975" y="628650"/>
              <a:ext cx="6488" cy="447675"/>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4FDC4AD8-B73D-F2B7-A98B-B935B6387AAF}"/>
                </a:ext>
              </a:extLst>
            </p:cNvPr>
            <p:cNvCxnSpPr/>
            <p:nvPr/>
          </p:nvCxnSpPr>
          <p:spPr>
            <a:xfrm>
              <a:off x="571500" y="2028825"/>
              <a:ext cx="3200400" cy="26283"/>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D74F599-CFED-2D9E-F09B-43EB3F778C54}"/>
                </a:ext>
              </a:extLst>
            </p:cNvPr>
            <p:cNvCxnSpPr/>
            <p:nvPr/>
          </p:nvCxnSpPr>
          <p:spPr>
            <a:xfrm>
              <a:off x="2800350" y="609600"/>
              <a:ext cx="6488" cy="447675"/>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60269F9-4C75-1650-8231-C86B6D798B2B}"/>
                </a:ext>
              </a:extLst>
            </p:cNvPr>
            <p:cNvCxnSpPr/>
            <p:nvPr/>
          </p:nvCxnSpPr>
          <p:spPr>
            <a:xfrm>
              <a:off x="5391150" y="628650"/>
              <a:ext cx="6488" cy="447675"/>
            </a:xfrm>
            <a:prstGeom prst="line">
              <a:avLst/>
            </a:prstGeom>
            <a:grpFill/>
            <a:ln w="9525" cap="flat" cmpd="sng" algn="ctr">
              <a:solidFill>
                <a:schemeClr val="bg1"/>
              </a:solidFill>
              <a:prstDash val="solid"/>
            </a:ln>
            <a:effectLst/>
          </p:spPr>
        </p:cxnSp>
        <p:cxnSp>
          <p:nvCxnSpPr>
            <p:cNvPr id="69" name="Straight Connector 68">
              <a:extLst>
                <a:ext uri="{FF2B5EF4-FFF2-40B4-BE49-F238E27FC236}">
                  <a16:creationId xmlns:a16="http://schemas.microsoft.com/office/drawing/2014/main" id="{A8AE1CDE-0AE6-57B7-669E-4E15A700529C}"/>
                </a:ext>
              </a:extLst>
            </p:cNvPr>
            <p:cNvCxnSpPr/>
            <p:nvPr/>
          </p:nvCxnSpPr>
          <p:spPr>
            <a:xfrm>
              <a:off x="581025" y="1543050"/>
              <a:ext cx="0" cy="47625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C96C12B-F899-4F5E-37F3-EF95D72A9368}"/>
                </a:ext>
              </a:extLst>
            </p:cNvPr>
            <p:cNvCxnSpPr/>
            <p:nvPr/>
          </p:nvCxnSpPr>
          <p:spPr>
            <a:xfrm>
              <a:off x="2838450" y="1533525"/>
              <a:ext cx="0" cy="156210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969CCFB-EABF-0DE5-241F-35991758709D}"/>
                </a:ext>
              </a:extLst>
            </p:cNvPr>
            <p:cNvCxnSpPr/>
            <p:nvPr/>
          </p:nvCxnSpPr>
          <p:spPr>
            <a:xfrm>
              <a:off x="5391150" y="1543050"/>
              <a:ext cx="0" cy="154305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grpSp>
      <p:sp>
        <p:nvSpPr>
          <p:cNvPr id="72" name="TextBox 71">
            <a:extLst>
              <a:ext uri="{FF2B5EF4-FFF2-40B4-BE49-F238E27FC236}">
                <a16:creationId xmlns:a16="http://schemas.microsoft.com/office/drawing/2014/main" id="{BA370AA0-C812-92A9-B7C3-54D2047B12A8}"/>
              </a:ext>
            </a:extLst>
          </p:cNvPr>
          <p:cNvSpPr txBox="1"/>
          <p:nvPr/>
        </p:nvSpPr>
        <p:spPr>
          <a:xfrm>
            <a:off x="3729037" y="428625"/>
            <a:ext cx="4595813" cy="769441"/>
          </a:xfrm>
          <a:prstGeom prst="rect">
            <a:avLst/>
          </a:prstGeom>
          <a:noFill/>
        </p:spPr>
        <p:txBody>
          <a:bodyPr wrap="square" rtlCol="0">
            <a:spAutoFit/>
          </a:bodyPr>
          <a:lstStyle/>
          <a:p>
            <a:pPr marR="0" lvl="0" algn="ctr">
              <a:spcBef>
                <a:spcPts val="0"/>
              </a:spcBef>
              <a:spcAft>
                <a:spcPts val="1000"/>
              </a:spcAft>
            </a:pPr>
            <a:r>
              <a:rPr lang="en-US" sz="44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2 out of 4</a:t>
            </a:r>
          </a:p>
        </p:txBody>
      </p:sp>
    </p:spTree>
    <p:extLst>
      <p:ext uri="{BB962C8B-B14F-4D97-AF65-F5344CB8AC3E}">
        <p14:creationId xmlns:p14="http://schemas.microsoft.com/office/powerpoint/2010/main" val="268257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DAB9-C887-6198-99B7-8DD8954C8B3C}"/>
              </a:ext>
            </a:extLst>
          </p:cNvPr>
          <p:cNvSpPr>
            <a:spLocks noGrp="1"/>
          </p:cNvSpPr>
          <p:nvPr>
            <p:ph type="title"/>
          </p:nvPr>
        </p:nvSpPr>
        <p:spPr>
          <a:xfrm>
            <a:off x="0" y="365126"/>
            <a:ext cx="12192000" cy="768350"/>
          </a:xfrm>
          <a:solidFill>
            <a:schemeClr val="bg1"/>
          </a:solidFill>
          <a:scene3d>
            <a:camera prst="orthographicFront"/>
            <a:lightRig rig="soft" dir="t"/>
          </a:scene3d>
          <a:sp3d extrusionH="311150" contourW="38100" prstMaterial="plastic">
            <a:bevelT w="139700" prst="cross"/>
            <a:extrusionClr>
              <a:srgbClr val="FF0000"/>
            </a:extrusionClr>
            <a:contourClr>
              <a:srgbClr val="FFFF00"/>
            </a:contourClr>
          </a:sp3d>
        </p:spPr>
        <p:txBody>
          <a:bodyPr>
            <a:normAutofit/>
          </a:bodyPr>
          <a:lstStyle/>
          <a:p>
            <a:pPr algn="ctr"/>
            <a:r>
              <a:rPr lang="en-US" b="1" dirty="0">
                <a:effectLst/>
                <a:latin typeface="Times New Roman" panose="02020603050405020304" pitchFamily="18" charset="0"/>
                <a:ea typeface="Calibri" panose="020F0502020204030204" pitchFamily="34" charset="0"/>
              </a:rPr>
              <a:t>Modbus Addressing for Arduino </a:t>
            </a:r>
            <a:endParaRPr lang="en-US" sz="8800" dirty="0"/>
          </a:p>
        </p:txBody>
      </p:sp>
      <p:pic>
        <p:nvPicPr>
          <p:cNvPr id="5" name="Content Placeholder 4" descr="A yellow box with black text&#10;&#10;Description automatically generated">
            <a:extLst>
              <a:ext uri="{FF2B5EF4-FFF2-40B4-BE49-F238E27FC236}">
                <a16:creationId xmlns:a16="http://schemas.microsoft.com/office/drawing/2014/main" id="{4C422293-F5EA-18F1-110E-E30F1F81F4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259" y="2582068"/>
            <a:ext cx="10777482" cy="1970882"/>
          </a:xfrm>
        </p:spPr>
      </p:pic>
    </p:spTree>
    <p:extLst>
      <p:ext uri="{BB962C8B-B14F-4D97-AF65-F5344CB8AC3E}">
        <p14:creationId xmlns:p14="http://schemas.microsoft.com/office/powerpoint/2010/main" val="34289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A365-6C75-4D59-F6A4-4FA763EB897F}"/>
              </a:ext>
            </a:extLst>
          </p:cNvPr>
          <p:cNvSpPr>
            <a:spLocks noGrp="1"/>
          </p:cNvSpPr>
          <p:nvPr>
            <p:ph type="title"/>
          </p:nvPr>
        </p:nvSpPr>
        <p:spPr/>
        <p:txBody>
          <a:bodyPr>
            <a:normAutofit/>
          </a:bodyPr>
          <a:lstStyle/>
          <a:p>
            <a:pPr algn="ctr"/>
            <a:r>
              <a:rPr lang="en-US" sz="54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Modbus Types</a:t>
            </a:r>
            <a:endParaRPr lang="en-US" sz="5400" dirty="0">
              <a:solidFill>
                <a:schemeClr val="bg1"/>
              </a:solidFill>
            </a:endParaRPr>
          </a:p>
        </p:txBody>
      </p:sp>
      <p:sp>
        <p:nvSpPr>
          <p:cNvPr id="3" name="Content Placeholder 2">
            <a:extLst>
              <a:ext uri="{FF2B5EF4-FFF2-40B4-BE49-F238E27FC236}">
                <a16:creationId xmlns:a16="http://schemas.microsoft.com/office/drawing/2014/main" id="{A404A030-525F-94E7-C528-B7F9D3304022}"/>
              </a:ext>
            </a:extLst>
          </p:cNvPr>
          <p:cNvSpPr>
            <a:spLocks noGrp="1"/>
          </p:cNvSpPr>
          <p:nvPr>
            <p:ph idx="1"/>
          </p:nvPr>
        </p:nvSpPr>
        <p:spPr/>
        <p:txBody>
          <a:bodyPr/>
          <a:lstStyle/>
          <a:p>
            <a:pPr marL="0" marR="0">
              <a:lnSpc>
                <a:spcPct val="115000"/>
              </a:lnSpc>
              <a:spcBef>
                <a:spcPts val="0"/>
              </a:spcBef>
              <a:spcAft>
                <a:spcPts val="1000"/>
              </a:spcAft>
            </a:pPr>
            <a:r>
              <a:rPr lang="en-US" sz="32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Modbus RTU</a:t>
            </a:r>
          </a:p>
          <a:p>
            <a:pPr marL="0" marR="0">
              <a:lnSpc>
                <a:spcPct val="115000"/>
              </a:lnSpc>
              <a:spcBef>
                <a:spcPts val="0"/>
              </a:spcBef>
              <a:spcAft>
                <a:spcPts val="1000"/>
              </a:spcAft>
            </a:pPr>
            <a:endParaRPr lang="en-US" sz="3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32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Modbus ASCII</a:t>
            </a:r>
          </a:p>
          <a:p>
            <a:pPr marL="0" marR="0">
              <a:lnSpc>
                <a:spcPct val="115000"/>
              </a:lnSpc>
              <a:spcBef>
                <a:spcPts val="0"/>
              </a:spcBef>
              <a:spcAft>
                <a:spcPts val="1000"/>
              </a:spcAft>
            </a:pPr>
            <a:endParaRPr lang="en-US" sz="3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32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Modbus TCP/</a:t>
            </a:r>
            <a:r>
              <a:rPr lang="en-US" sz="3200" b="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ip</a:t>
            </a:r>
            <a:endParaRPr lang="en-US" sz="3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507854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D3BB50-5845-F82A-F28F-55A257C14E46}"/>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4890"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C4889-6846-8D77-D75B-F1EFD337F0A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effectLst/>
              </a:rPr>
              <a:t>ATS in SCADA system</a:t>
            </a:r>
            <a:endParaRPr lang="en-US" sz="3600">
              <a:solidFill>
                <a:schemeClr val="tx1">
                  <a:lumMod val="85000"/>
                  <a:lumOff val="15000"/>
                </a:schemeClr>
              </a:solidFill>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32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33CE99-5D05-62C4-924C-AB48F6E34E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8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C037A-2EE1-5043-593A-51D9DA975A2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dirty="0">
                <a:solidFill>
                  <a:schemeClr val="tx1">
                    <a:lumMod val="85000"/>
                    <a:lumOff val="15000"/>
                  </a:schemeClr>
                </a:solidFill>
                <a:effectLst/>
              </a:rPr>
              <a:t>Manual mode: </a:t>
            </a:r>
            <a:endParaRPr lang="en-US" sz="3600" dirty="0">
              <a:solidFill>
                <a:schemeClr val="tx1">
                  <a:lumMod val="85000"/>
                  <a:lumOff val="15000"/>
                </a:schemeClr>
              </a:solidFill>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814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F2B831-6F92-4D5A-9E84-F11FB3D0F5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7C1B2-6049-D56D-722A-2692F5AB8F5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effectLst/>
              </a:rPr>
              <a:t>Automatic mode:</a:t>
            </a:r>
            <a:endParaRPr lang="en-US" sz="3600">
              <a:solidFill>
                <a:schemeClr val="tx1">
                  <a:lumMod val="85000"/>
                  <a:lumOff val="15000"/>
                </a:schemeClr>
              </a:solidFill>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1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pink scarf&#10;&#10;Description automatically generated with medium confidence">
            <a:extLst>
              <a:ext uri="{FF2B5EF4-FFF2-40B4-BE49-F238E27FC236}">
                <a16:creationId xmlns:a16="http://schemas.microsoft.com/office/drawing/2014/main" id="{8C32E9A5-18DD-838C-189C-0963B24687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07" b="3207"/>
          <a:stretch>
            <a:fillRect/>
          </a:stretch>
        </p:blipFill>
        <p:spPr>
          <a:xfrm>
            <a:off x="0" y="2533650"/>
            <a:ext cx="1371600" cy="1828800"/>
          </a:xfrm>
        </p:spPr>
      </p:pic>
      <p:pic>
        <p:nvPicPr>
          <p:cNvPr id="12" name="Picture Placeholder 11" descr="A person in a suit&#10;&#10;Description automatically generated with medium confidence">
            <a:extLst>
              <a:ext uri="{FF2B5EF4-FFF2-40B4-BE49-F238E27FC236}">
                <a16:creationId xmlns:a16="http://schemas.microsoft.com/office/drawing/2014/main" id="{6C3FB60B-4F4F-FB94-FA0E-361E4B371DA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00" r="12500"/>
          <a:stretch>
            <a:fillRect/>
          </a:stretch>
        </p:blipFill>
        <p:spPr>
          <a:xfrm>
            <a:off x="1435694" y="2533650"/>
            <a:ext cx="1371600" cy="1828800"/>
          </a:xfrm>
        </p:spPr>
      </p:pic>
      <p:pic>
        <p:nvPicPr>
          <p:cNvPr id="14" name="Picture Placeholder 13" descr="A person in a grey coat&#10;&#10;Description automatically generated with low confidence">
            <a:extLst>
              <a:ext uri="{FF2B5EF4-FFF2-40B4-BE49-F238E27FC236}">
                <a16:creationId xmlns:a16="http://schemas.microsoft.com/office/drawing/2014/main" id="{7747370E-8B39-8EC8-F894-65E816A940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73" r="5473"/>
          <a:stretch>
            <a:fillRect/>
          </a:stretch>
        </p:blipFill>
        <p:spPr>
          <a:xfrm>
            <a:off x="4724400" y="1600200"/>
            <a:ext cx="2743200" cy="3676650"/>
          </a:xfrm>
        </p:spPr>
      </p:pic>
      <p:pic>
        <p:nvPicPr>
          <p:cNvPr id="16" name="Picture Placeholder 15" descr="A person in a suit&#10;&#10;Description automatically generated">
            <a:extLst>
              <a:ext uri="{FF2B5EF4-FFF2-40B4-BE49-F238E27FC236}">
                <a16:creationId xmlns:a16="http://schemas.microsoft.com/office/drawing/2014/main" id="{C194F244-9A42-E838-ACB8-4C3CFA1FED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828" r="13828"/>
          <a:stretch>
            <a:fillRect/>
          </a:stretch>
        </p:blipFill>
        <p:spPr>
          <a:xfrm>
            <a:off x="8362816" y="2514600"/>
            <a:ext cx="1390784" cy="1854378"/>
          </a:xfrm>
        </p:spPr>
      </p:pic>
      <p:pic>
        <p:nvPicPr>
          <p:cNvPr id="18" name="Picture Placeholder 17" descr="A person in a suit&#10;&#10;Description automatically generated">
            <a:extLst>
              <a:ext uri="{FF2B5EF4-FFF2-40B4-BE49-F238E27FC236}">
                <a16:creationId xmlns:a16="http://schemas.microsoft.com/office/drawing/2014/main" id="{CB84A11C-4975-83C8-0745-4950BB773A88}"/>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5573" b="5573"/>
          <a:stretch>
            <a:fillRect/>
          </a:stretch>
        </p:blipFill>
        <p:spPr>
          <a:xfrm>
            <a:off x="9753600" y="2508072"/>
            <a:ext cx="1371600" cy="1854378"/>
          </a:xfrm>
        </p:spPr>
      </p:pic>
      <p:sp>
        <p:nvSpPr>
          <p:cNvPr id="2" name="TextBox 1">
            <a:extLst>
              <a:ext uri="{FF2B5EF4-FFF2-40B4-BE49-F238E27FC236}">
                <a16:creationId xmlns:a16="http://schemas.microsoft.com/office/drawing/2014/main" id="{E813192F-1424-D60F-B733-D806FBF4A330}"/>
              </a:ext>
            </a:extLst>
          </p:cNvPr>
          <p:cNvSpPr txBox="1"/>
          <p:nvPr/>
        </p:nvSpPr>
        <p:spPr>
          <a:xfrm>
            <a:off x="3219450" y="323850"/>
            <a:ext cx="6248400" cy="646331"/>
          </a:xfrm>
          <a:prstGeom prst="rect">
            <a:avLst/>
          </a:prstGeom>
          <a:noFill/>
        </p:spPr>
        <p:txBody>
          <a:bodyPr wrap="square" rtlCol="0">
            <a:spAutoFit/>
          </a:bodyPr>
          <a:lstStyle/>
          <a:p>
            <a:pPr algn="ctr"/>
            <a:r>
              <a:rPr lang="en-US" sz="3600" b="1" dirty="0">
                <a:solidFill>
                  <a:schemeClr val="bg1"/>
                </a:solidFill>
              </a:rPr>
              <a:t>Team members</a:t>
            </a:r>
          </a:p>
        </p:txBody>
      </p:sp>
      <p:sp>
        <p:nvSpPr>
          <p:cNvPr id="3" name="Freeform: Shape 2">
            <a:extLst>
              <a:ext uri="{FF2B5EF4-FFF2-40B4-BE49-F238E27FC236}">
                <a16:creationId xmlns:a16="http://schemas.microsoft.com/office/drawing/2014/main" id="{F06162F8-C4D7-86ED-2B52-7F6BB49926FC}"/>
              </a:ext>
            </a:extLst>
          </p:cNvPr>
          <p:cNvSpPr/>
          <p:nvPr/>
        </p:nvSpPr>
        <p:spPr>
          <a:xfrm>
            <a:off x="4724400" y="4695825"/>
            <a:ext cx="2724150" cy="581025"/>
          </a:xfrm>
          <a:custGeom>
            <a:avLst/>
            <a:gdLst>
              <a:gd name="connsiteX0" fmla="*/ 0 w 2724150"/>
              <a:gd name="connsiteY0" fmla="*/ 0 h 610617"/>
              <a:gd name="connsiteX1" fmla="*/ 2724150 w 2724150"/>
              <a:gd name="connsiteY1" fmla="*/ 0 h 610617"/>
              <a:gd name="connsiteX2" fmla="*/ 2724150 w 2724150"/>
              <a:gd name="connsiteY2" fmla="*/ 411182 h 610617"/>
              <a:gd name="connsiteX3" fmla="*/ 2524715 w 2724150"/>
              <a:gd name="connsiteY3" fmla="*/ 610617 h 610617"/>
              <a:gd name="connsiteX4" fmla="*/ 199435 w 2724150"/>
              <a:gd name="connsiteY4" fmla="*/ 610617 h 610617"/>
              <a:gd name="connsiteX5" fmla="*/ 0 w 2724150"/>
              <a:gd name="connsiteY5" fmla="*/ 411182 h 6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150" h="610617">
                <a:moveTo>
                  <a:pt x="0" y="0"/>
                </a:moveTo>
                <a:lnTo>
                  <a:pt x="2724150" y="0"/>
                </a:lnTo>
                <a:lnTo>
                  <a:pt x="2724150" y="411182"/>
                </a:lnTo>
                <a:cubicBezTo>
                  <a:pt x="2724150" y="521327"/>
                  <a:pt x="2634860" y="610617"/>
                  <a:pt x="2524715" y="610617"/>
                </a:cubicBezTo>
                <a:lnTo>
                  <a:pt x="199435" y="610617"/>
                </a:lnTo>
                <a:cubicBezTo>
                  <a:pt x="89290" y="610617"/>
                  <a:pt x="0" y="521327"/>
                  <a:pt x="0" y="411182"/>
                </a:cubicBezTo>
                <a:close/>
              </a:path>
            </a:pathLst>
          </a:cu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solidFill>
                <a:schemeClr val="tx1"/>
              </a:solidFill>
            </a:endParaRPr>
          </a:p>
          <a:p>
            <a:pPr algn="ctr"/>
            <a:r>
              <a:rPr lang="en-US" sz="2000" b="1" dirty="0">
                <a:solidFill>
                  <a:schemeClr val="tx1"/>
                </a:solidFill>
              </a:rPr>
              <a:t>Abdallah</a:t>
            </a:r>
            <a:r>
              <a:rPr lang="en-US" sz="2000" dirty="0">
                <a:solidFill>
                  <a:schemeClr val="tx1"/>
                </a:solidFill>
              </a:rPr>
              <a:t> </a:t>
            </a:r>
            <a:r>
              <a:rPr lang="en-US" sz="2000" b="1" dirty="0">
                <a:solidFill>
                  <a:schemeClr val="tx1"/>
                </a:solidFill>
              </a:rPr>
              <a:t>Abd El-</a:t>
            </a:r>
            <a:r>
              <a:rPr lang="en-US" sz="2000" b="1" dirty="0" err="1">
                <a:solidFill>
                  <a:schemeClr val="tx1"/>
                </a:solidFill>
              </a:rPr>
              <a:t>Razik</a:t>
            </a:r>
            <a:endParaRPr lang="en-US" sz="2000" dirty="0">
              <a:solidFill>
                <a:schemeClr val="tx1"/>
              </a:solidFill>
            </a:endParaRPr>
          </a:p>
          <a:p>
            <a:pPr algn="ctr"/>
            <a:endParaRPr lang="en-US" b="1" dirty="0">
              <a:solidFill>
                <a:schemeClr val="tx1"/>
              </a:solidFill>
            </a:endParaRPr>
          </a:p>
        </p:txBody>
      </p:sp>
      <p:sp>
        <p:nvSpPr>
          <p:cNvPr id="4" name="Freeform: Shape 3">
            <a:extLst>
              <a:ext uri="{FF2B5EF4-FFF2-40B4-BE49-F238E27FC236}">
                <a16:creationId xmlns:a16="http://schemas.microsoft.com/office/drawing/2014/main" id="{E754DF68-20E2-4E54-1CF8-091E8FFCA9B1}"/>
              </a:ext>
            </a:extLst>
          </p:cNvPr>
          <p:cNvSpPr/>
          <p:nvPr/>
        </p:nvSpPr>
        <p:spPr>
          <a:xfrm rot="867753">
            <a:off x="4374792" y="1313631"/>
            <a:ext cx="1725440" cy="3979080"/>
          </a:xfrm>
          <a:custGeom>
            <a:avLst/>
            <a:gdLst>
              <a:gd name="connsiteX0" fmla="*/ 149676 w 1725440"/>
              <a:gd name="connsiteY0" fmla="*/ 406421 h 3979080"/>
              <a:gd name="connsiteX1" fmla="*/ 1725440 w 1725440"/>
              <a:gd name="connsiteY1" fmla="*/ 0 h 3979080"/>
              <a:gd name="connsiteX2" fmla="*/ 1725440 w 1725440"/>
              <a:gd name="connsiteY2" fmla="*/ 3803530 h 3979080"/>
              <a:gd name="connsiteX3" fmla="*/ 1069495 w 1725440"/>
              <a:gd name="connsiteY3" fmla="*/ 3972712 h 3979080"/>
              <a:gd name="connsiteX4" fmla="*/ 826571 w 1725440"/>
              <a:gd name="connsiteY4" fmla="*/ 3829405 h 3979080"/>
              <a:gd name="connsiteX5" fmla="*/ 6369 w 1725440"/>
              <a:gd name="connsiteY5" fmla="*/ 649345 h 3979080"/>
              <a:gd name="connsiteX6" fmla="*/ 149676 w 1725440"/>
              <a:gd name="connsiteY6" fmla="*/ 406421 h 397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40" h="3979080">
                <a:moveTo>
                  <a:pt x="149676" y="406421"/>
                </a:moveTo>
                <a:lnTo>
                  <a:pt x="1725440" y="0"/>
                </a:lnTo>
                <a:lnTo>
                  <a:pt x="1725440" y="3803530"/>
                </a:lnTo>
                <a:lnTo>
                  <a:pt x="1069495" y="3972712"/>
                </a:lnTo>
                <a:cubicBezTo>
                  <a:pt x="962840" y="4000221"/>
                  <a:pt x="854080" y="3936060"/>
                  <a:pt x="826571" y="3829405"/>
                </a:cubicBezTo>
                <a:lnTo>
                  <a:pt x="6369" y="649345"/>
                </a:lnTo>
                <a:cubicBezTo>
                  <a:pt x="-21140" y="542690"/>
                  <a:pt x="43021" y="433930"/>
                  <a:pt x="149676" y="406421"/>
                </a:cubicBezTo>
                <a:close/>
              </a:path>
            </a:pathLst>
          </a:custGeom>
          <a:gradFill>
            <a:gsLst>
              <a:gs pos="82000">
                <a:schemeClr val="accent1">
                  <a:lumMod val="5000"/>
                  <a:lumOff val="95000"/>
                  <a:alpha val="0"/>
                </a:schemeClr>
              </a:gs>
              <a:gs pos="0">
                <a:schemeClr val="bg1">
                  <a:alpha val="3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41384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3CAD-884C-6445-5DC2-BBC70620C97E}"/>
              </a:ext>
            </a:extLst>
          </p:cNvPr>
          <p:cNvSpPr>
            <a:spLocks noGrp="1"/>
          </p:cNvSpPr>
          <p:nvPr>
            <p:ph type="title"/>
          </p:nvPr>
        </p:nvSpPr>
        <p:spPr/>
        <p:txBody>
          <a:bodyPr/>
          <a:lstStyle/>
          <a:p>
            <a:r>
              <a:rPr lang="en-US" dirty="0"/>
              <a:t>Future upgrades </a:t>
            </a:r>
          </a:p>
        </p:txBody>
      </p:sp>
      <p:sp>
        <p:nvSpPr>
          <p:cNvPr id="3" name="Content Placeholder 2">
            <a:extLst>
              <a:ext uri="{FF2B5EF4-FFF2-40B4-BE49-F238E27FC236}">
                <a16:creationId xmlns:a16="http://schemas.microsoft.com/office/drawing/2014/main" id="{C7913A89-EFB1-DA6E-285E-0CABAFFE6568}"/>
              </a:ext>
            </a:extLst>
          </p:cNvPr>
          <p:cNvSpPr>
            <a:spLocks noGrp="1"/>
          </p:cNvSpPr>
          <p:nvPr>
            <p:ph idx="1"/>
          </p:nvPr>
        </p:nvSpPr>
        <p:spPr/>
        <p:txBody>
          <a:bodyPr/>
          <a:lstStyle/>
          <a:p>
            <a:pPr marL="0" indent="0">
              <a:buNone/>
            </a:pPr>
            <a:r>
              <a:rPr lang="en-US" dirty="0"/>
              <a:t>1- mobile application control </a:t>
            </a:r>
          </a:p>
          <a:p>
            <a:pPr marL="0" indent="0">
              <a:buNone/>
            </a:pPr>
            <a:r>
              <a:rPr lang="en-US" dirty="0"/>
              <a:t>2- AI powered flocculants control </a:t>
            </a:r>
          </a:p>
          <a:p>
            <a:pPr marL="0" indent="0">
              <a:buNone/>
            </a:pPr>
            <a:r>
              <a:rPr lang="en-US" dirty="0"/>
              <a:t>3- SCADA network connection </a:t>
            </a:r>
          </a:p>
        </p:txBody>
      </p:sp>
    </p:spTree>
    <p:extLst>
      <p:ext uri="{BB962C8B-B14F-4D97-AF65-F5344CB8AC3E}">
        <p14:creationId xmlns:p14="http://schemas.microsoft.com/office/powerpoint/2010/main" val="2941885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F3B5-00A7-145C-712E-9D58E8B8869B}"/>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1D04860A-6392-DF9B-5901-B9EA12301E94}"/>
              </a:ext>
            </a:extLst>
          </p:cNvPr>
          <p:cNvSpPr>
            <a:spLocks noGrp="1"/>
          </p:cNvSpPr>
          <p:nvPr>
            <p:ph idx="1"/>
          </p:nvPr>
        </p:nvSpPr>
        <p:spPr/>
        <p:txBody>
          <a:bodyPr/>
          <a:lstStyle/>
          <a:p>
            <a:pPr marL="0" indent="0">
              <a:buNone/>
            </a:pPr>
            <a:r>
              <a:rPr lang="en-US" dirty="0"/>
              <a:t>By harnessing the power of Programmable Logic Controllers (PLCs), we have revolutionized the industry.</a:t>
            </a:r>
          </a:p>
          <a:p>
            <a:pPr marL="0" indent="0">
              <a:buNone/>
            </a:pPr>
            <a:r>
              <a:rPr lang="en-US" dirty="0"/>
              <a:t>The main goal of our project was to deliver new technology and take new steps towards Scientific progress and delivering upgradable technology for generations to come.</a:t>
            </a:r>
          </a:p>
          <a:p>
            <a:pPr marL="0" indent="0">
              <a:buNone/>
            </a:pPr>
            <a:endParaRPr lang="en-US" dirty="0"/>
          </a:p>
          <a:p>
            <a:pPr marL="0" indent="0">
              <a:buNone/>
            </a:pPr>
            <a:endParaRPr lang="ar-EG" dirty="0"/>
          </a:p>
        </p:txBody>
      </p:sp>
    </p:spTree>
    <p:extLst>
      <p:ext uri="{BB962C8B-B14F-4D97-AF65-F5344CB8AC3E}">
        <p14:creationId xmlns:p14="http://schemas.microsoft.com/office/powerpoint/2010/main" val="2725991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184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pink scarf&#10;&#10;Description automatically generated with medium confidence">
            <a:extLst>
              <a:ext uri="{FF2B5EF4-FFF2-40B4-BE49-F238E27FC236}">
                <a16:creationId xmlns:a16="http://schemas.microsoft.com/office/drawing/2014/main" id="{8C32E9A5-18DD-838C-189C-0963B24687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07" b="3207"/>
          <a:stretch>
            <a:fillRect/>
          </a:stretch>
        </p:blipFill>
        <p:spPr>
          <a:xfrm>
            <a:off x="1981200" y="2540177"/>
            <a:ext cx="1371600" cy="1828800"/>
          </a:xfrm>
        </p:spPr>
      </p:pic>
      <p:pic>
        <p:nvPicPr>
          <p:cNvPr id="12" name="Picture Placeholder 11" descr="A person in a suit&#10;&#10;Description automatically generated with medium confidence">
            <a:extLst>
              <a:ext uri="{FF2B5EF4-FFF2-40B4-BE49-F238E27FC236}">
                <a16:creationId xmlns:a16="http://schemas.microsoft.com/office/drawing/2014/main" id="{6C3FB60B-4F4F-FB94-FA0E-361E4B371DA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00" r="12500"/>
          <a:stretch>
            <a:fillRect/>
          </a:stretch>
        </p:blipFill>
        <p:spPr>
          <a:xfrm>
            <a:off x="4724400" y="1600201"/>
            <a:ext cx="2743200" cy="3657600"/>
          </a:xfrm>
        </p:spPr>
      </p:pic>
      <p:pic>
        <p:nvPicPr>
          <p:cNvPr id="14" name="Picture Placeholder 13" descr="A person in a grey coat&#10;&#10;Description automatically generated with low confidence">
            <a:extLst>
              <a:ext uri="{FF2B5EF4-FFF2-40B4-BE49-F238E27FC236}">
                <a16:creationId xmlns:a16="http://schemas.microsoft.com/office/drawing/2014/main" id="{7747370E-8B39-8EC8-F894-65E816A940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73" r="5473"/>
          <a:stretch>
            <a:fillRect/>
          </a:stretch>
        </p:blipFill>
        <p:spPr>
          <a:xfrm>
            <a:off x="8372408" y="2514600"/>
            <a:ext cx="1371600" cy="1828800"/>
          </a:xfrm>
        </p:spPr>
      </p:pic>
      <p:pic>
        <p:nvPicPr>
          <p:cNvPr id="16" name="Picture Placeholder 15" descr="A person in a suit&#10;&#10;Description automatically generated">
            <a:extLst>
              <a:ext uri="{FF2B5EF4-FFF2-40B4-BE49-F238E27FC236}">
                <a16:creationId xmlns:a16="http://schemas.microsoft.com/office/drawing/2014/main" id="{C194F244-9A42-E838-ACB8-4C3CFA1FED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828" r="13828"/>
          <a:stretch>
            <a:fillRect/>
          </a:stretch>
        </p:blipFill>
        <p:spPr>
          <a:xfrm>
            <a:off x="9753600" y="2540177"/>
            <a:ext cx="1362009" cy="1816011"/>
          </a:xfrm>
        </p:spPr>
      </p:pic>
      <p:pic>
        <p:nvPicPr>
          <p:cNvPr id="18" name="Picture Placeholder 17" descr="A person in a suit&#10;&#10;Description automatically generated">
            <a:extLst>
              <a:ext uri="{FF2B5EF4-FFF2-40B4-BE49-F238E27FC236}">
                <a16:creationId xmlns:a16="http://schemas.microsoft.com/office/drawing/2014/main" id="{CB84A11C-4975-83C8-0745-4950BB773A88}"/>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5573" b="5573"/>
          <a:stretch>
            <a:fillRect/>
          </a:stretch>
        </p:blipFill>
        <p:spPr>
          <a:xfrm>
            <a:off x="11144384" y="2533649"/>
            <a:ext cx="1343222" cy="1816011"/>
          </a:xfrm>
        </p:spPr>
      </p:pic>
      <p:sp>
        <p:nvSpPr>
          <p:cNvPr id="2" name="TextBox 1">
            <a:extLst>
              <a:ext uri="{FF2B5EF4-FFF2-40B4-BE49-F238E27FC236}">
                <a16:creationId xmlns:a16="http://schemas.microsoft.com/office/drawing/2014/main" id="{A4B59F00-7FB8-2DB4-AC8F-D25FC5F55D39}"/>
              </a:ext>
            </a:extLst>
          </p:cNvPr>
          <p:cNvSpPr txBox="1"/>
          <p:nvPr/>
        </p:nvSpPr>
        <p:spPr>
          <a:xfrm>
            <a:off x="3219450" y="323850"/>
            <a:ext cx="6248400" cy="646331"/>
          </a:xfrm>
          <a:prstGeom prst="rect">
            <a:avLst/>
          </a:prstGeom>
          <a:noFill/>
        </p:spPr>
        <p:txBody>
          <a:bodyPr wrap="square" rtlCol="0">
            <a:spAutoFit/>
          </a:bodyPr>
          <a:lstStyle/>
          <a:p>
            <a:pPr algn="ctr"/>
            <a:r>
              <a:rPr lang="en-US" sz="3600" b="1" dirty="0">
                <a:solidFill>
                  <a:schemeClr val="bg1"/>
                </a:solidFill>
              </a:rPr>
              <a:t>Team members</a:t>
            </a:r>
          </a:p>
        </p:txBody>
      </p:sp>
      <p:sp>
        <p:nvSpPr>
          <p:cNvPr id="5" name="Freeform: Shape 4">
            <a:extLst>
              <a:ext uri="{FF2B5EF4-FFF2-40B4-BE49-F238E27FC236}">
                <a16:creationId xmlns:a16="http://schemas.microsoft.com/office/drawing/2014/main" id="{DC31C0AF-6D99-F4F1-EA45-8B7ABCA29CD6}"/>
              </a:ext>
            </a:extLst>
          </p:cNvPr>
          <p:cNvSpPr/>
          <p:nvPr/>
        </p:nvSpPr>
        <p:spPr>
          <a:xfrm>
            <a:off x="4733925" y="4700015"/>
            <a:ext cx="2724150" cy="557784"/>
          </a:xfrm>
          <a:custGeom>
            <a:avLst/>
            <a:gdLst>
              <a:gd name="connsiteX0" fmla="*/ 0 w 2724150"/>
              <a:gd name="connsiteY0" fmla="*/ 0 h 610617"/>
              <a:gd name="connsiteX1" fmla="*/ 2724150 w 2724150"/>
              <a:gd name="connsiteY1" fmla="*/ 0 h 610617"/>
              <a:gd name="connsiteX2" fmla="*/ 2724150 w 2724150"/>
              <a:gd name="connsiteY2" fmla="*/ 411182 h 610617"/>
              <a:gd name="connsiteX3" fmla="*/ 2524715 w 2724150"/>
              <a:gd name="connsiteY3" fmla="*/ 610617 h 610617"/>
              <a:gd name="connsiteX4" fmla="*/ 199435 w 2724150"/>
              <a:gd name="connsiteY4" fmla="*/ 610617 h 610617"/>
              <a:gd name="connsiteX5" fmla="*/ 0 w 2724150"/>
              <a:gd name="connsiteY5" fmla="*/ 411182 h 6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150" h="610617">
                <a:moveTo>
                  <a:pt x="0" y="0"/>
                </a:moveTo>
                <a:lnTo>
                  <a:pt x="2724150" y="0"/>
                </a:lnTo>
                <a:lnTo>
                  <a:pt x="2724150" y="411182"/>
                </a:lnTo>
                <a:cubicBezTo>
                  <a:pt x="2724150" y="521327"/>
                  <a:pt x="2634860" y="610617"/>
                  <a:pt x="2524715" y="610617"/>
                </a:cubicBezTo>
                <a:lnTo>
                  <a:pt x="199435" y="610617"/>
                </a:lnTo>
                <a:cubicBezTo>
                  <a:pt x="89290" y="610617"/>
                  <a:pt x="0" y="521327"/>
                  <a:pt x="0" y="411182"/>
                </a:cubicBezTo>
                <a:close/>
              </a:path>
            </a:pathLst>
          </a:cu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r>
              <a:rPr lang="en-US" sz="2000" b="1" dirty="0">
                <a:solidFill>
                  <a:schemeClr val="tx1"/>
                </a:solidFill>
              </a:rPr>
              <a:t>         Mostafa Arafat</a:t>
            </a:r>
            <a:endParaRPr lang="en-US" sz="2000" dirty="0">
              <a:solidFill>
                <a:schemeClr val="tx1"/>
              </a:solidFill>
            </a:endParaRPr>
          </a:p>
        </p:txBody>
      </p:sp>
      <p:sp>
        <p:nvSpPr>
          <p:cNvPr id="6" name="Freeform: Shape 5">
            <a:extLst>
              <a:ext uri="{FF2B5EF4-FFF2-40B4-BE49-F238E27FC236}">
                <a16:creationId xmlns:a16="http://schemas.microsoft.com/office/drawing/2014/main" id="{10E9A503-48DC-C469-304E-4BAF0EA396DD}"/>
              </a:ext>
            </a:extLst>
          </p:cNvPr>
          <p:cNvSpPr/>
          <p:nvPr/>
        </p:nvSpPr>
        <p:spPr>
          <a:xfrm rot="867753">
            <a:off x="4355742" y="1323156"/>
            <a:ext cx="1725440" cy="3979080"/>
          </a:xfrm>
          <a:custGeom>
            <a:avLst/>
            <a:gdLst>
              <a:gd name="connsiteX0" fmla="*/ 149676 w 1725440"/>
              <a:gd name="connsiteY0" fmla="*/ 406421 h 3979080"/>
              <a:gd name="connsiteX1" fmla="*/ 1725440 w 1725440"/>
              <a:gd name="connsiteY1" fmla="*/ 0 h 3979080"/>
              <a:gd name="connsiteX2" fmla="*/ 1725440 w 1725440"/>
              <a:gd name="connsiteY2" fmla="*/ 3803530 h 3979080"/>
              <a:gd name="connsiteX3" fmla="*/ 1069495 w 1725440"/>
              <a:gd name="connsiteY3" fmla="*/ 3972712 h 3979080"/>
              <a:gd name="connsiteX4" fmla="*/ 826571 w 1725440"/>
              <a:gd name="connsiteY4" fmla="*/ 3829405 h 3979080"/>
              <a:gd name="connsiteX5" fmla="*/ 6369 w 1725440"/>
              <a:gd name="connsiteY5" fmla="*/ 649345 h 3979080"/>
              <a:gd name="connsiteX6" fmla="*/ 149676 w 1725440"/>
              <a:gd name="connsiteY6" fmla="*/ 406421 h 397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40" h="3979080">
                <a:moveTo>
                  <a:pt x="149676" y="406421"/>
                </a:moveTo>
                <a:lnTo>
                  <a:pt x="1725440" y="0"/>
                </a:lnTo>
                <a:lnTo>
                  <a:pt x="1725440" y="3803530"/>
                </a:lnTo>
                <a:lnTo>
                  <a:pt x="1069495" y="3972712"/>
                </a:lnTo>
                <a:cubicBezTo>
                  <a:pt x="962840" y="4000221"/>
                  <a:pt x="854080" y="3936060"/>
                  <a:pt x="826571" y="3829405"/>
                </a:cubicBezTo>
                <a:lnTo>
                  <a:pt x="6369" y="649345"/>
                </a:lnTo>
                <a:cubicBezTo>
                  <a:pt x="-21140" y="542690"/>
                  <a:pt x="43021" y="433930"/>
                  <a:pt x="149676" y="406421"/>
                </a:cubicBezTo>
                <a:close/>
              </a:path>
            </a:pathLst>
          </a:custGeom>
          <a:gradFill>
            <a:gsLst>
              <a:gs pos="82000">
                <a:schemeClr val="accent1">
                  <a:lumMod val="5000"/>
                  <a:lumOff val="95000"/>
                  <a:alpha val="0"/>
                </a:schemeClr>
              </a:gs>
              <a:gs pos="0">
                <a:schemeClr val="bg1">
                  <a:alpha val="3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282484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1283</TotalTime>
  <Words>2474</Words>
  <Application>Microsoft Office PowerPoint</Application>
  <PresentationFormat>Widescreen</PresentationFormat>
  <Paragraphs>282</Paragraphs>
  <Slides>82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Algerian</vt:lpstr>
      <vt:lpstr>Arial</vt:lpstr>
      <vt:lpstr>Avenir Next LT Pro</vt:lpstr>
      <vt:lpstr>Britannic Bold</vt:lpstr>
      <vt:lpstr>Calibri</vt:lpstr>
      <vt:lpstr>Calibri Light</vt:lpstr>
      <vt:lpstr>Georgia</vt:lpstr>
      <vt:lpstr>Symbol</vt:lpstr>
      <vt:lpstr>Times New Roman</vt:lpstr>
      <vt:lpstr>Office Theme</vt:lpstr>
      <vt:lpstr>PowerPoint Presentation</vt:lpstr>
      <vt:lpstr>Contents </vt:lpstr>
      <vt:lpstr> under the Supervision of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Project spotlight</vt:lpstr>
      <vt:lpstr>How is water purified?</vt:lpstr>
      <vt:lpstr>Our representation of the system </vt:lpstr>
      <vt:lpstr>Water intake</vt:lpstr>
      <vt:lpstr>Water intake </vt:lpstr>
      <vt:lpstr>PowerPoint Presentation</vt:lpstr>
      <vt:lpstr>Chemical injections</vt:lpstr>
      <vt:lpstr>Chemical injections</vt:lpstr>
      <vt:lpstr>Flocculation</vt:lpstr>
      <vt:lpstr>Flocculation</vt:lpstr>
      <vt:lpstr>PowerPoint Presentation</vt:lpstr>
      <vt:lpstr>Coagulation and Sedimentation</vt:lpstr>
      <vt:lpstr>Coagulation</vt:lpstr>
      <vt:lpstr>Slow mixer </vt:lpstr>
      <vt:lpstr>Sedimentation</vt:lpstr>
      <vt:lpstr>Clarifier</vt:lpstr>
      <vt:lpstr>Filtration</vt:lpstr>
      <vt:lpstr>Filtration</vt:lpstr>
      <vt:lpstr>PowerPoint Presentation</vt:lpstr>
      <vt:lpstr>Filtration</vt:lpstr>
      <vt:lpstr>PowerPoint Presentation</vt:lpstr>
      <vt:lpstr>Filtration</vt:lpstr>
      <vt:lpstr>The final filter deployment</vt:lpstr>
      <vt:lpstr>Washing the filter:</vt:lpstr>
      <vt:lpstr>The sludge tank:</vt:lpstr>
      <vt:lpstr>PowerPoint Presentation</vt:lpstr>
      <vt:lpstr>The underground tank:</vt:lpstr>
      <vt:lpstr>The underground tank:</vt:lpstr>
      <vt:lpstr>Electrical components</vt:lpstr>
      <vt:lpstr>Electrical Components:</vt:lpstr>
      <vt:lpstr>PLC </vt:lpstr>
      <vt:lpstr>The MPI communication cable:</vt:lpstr>
      <vt:lpstr>Power supply</vt:lpstr>
      <vt:lpstr>Relays</vt:lpstr>
      <vt:lpstr>Buttons and switches:</vt:lpstr>
      <vt:lpstr>LED lights</vt:lpstr>
      <vt:lpstr>Water valves:                                             </vt:lpstr>
      <vt:lpstr>Water pumps</vt:lpstr>
      <vt:lpstr>Water detection sensor</vt:lpstr>
      <vt:lpstr>Arduino uno</vt:lpstr>
      <vt:lpstr>Motor </vt:lpstr>
      <vt:lpstr>Siren</vt:lpstr>
      <vt:lpstr>Air valve </vt:lpstr>
      <vt:lpstr>Air compressor</vt:lpstr>
      <vt:lpstr>Software</vt:lpstr>
      <vt:lpstr>Software utilized  </vt:lpstr>
      <vt:lpstr>1.Simatic manager step 7</vt:lpstr>
      <vt:lpstr>Networks used in the project:</vt:lpstr>
      <vt:lpstr>Networks used in the project:</vt:lpstr>
      <vt:lpstr>2-Wincc flexible 2008 SP5</vt:lpstr>
      <vt:lpstr>PowerPoint Presentation</vt:lpstr>
      <vt:lpstr>PowerPoint Presentation</vt:lpstr>
      <vt:lpstr>3-Eplan </vt:lpstr>
      <vt:lpstr>PowerPoint Presentation</vt:lpstr>
      <vt:lpstr>4-Outseal</vt:lpstr>
      <vt:lpstr>ATS</vt:lpstr>
      <vt:lpstr>ATS</vt:lpstr>
      <vt:lpstr> Types of ATS  </vt:lpstr>
      <vt:lpstr>PowerPoint Presentation</vt:lpstr>
      <vt:lpstr>2 out of 3 </vt:lpstr>
      <vt:lpstr>PowerPoint Presentation</vt:lpstr>
      <vt:lpstr>Modbus Addressing for Arduino </vt:lpstr>
      <vt:lpstr>Modbus Types</vt:lpstr>
      <vt:lpstr>ATS in SCADA system</vt:lpstr>
      <vt:lpstr>Manual mode: </vt:lpstr>
      <vt:lpstr>Automatic mode:</vt:lpstr>
      <vt:lpstr>Future upgrades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ابانوب اشرف لبيب جرجس الزيادى</dc:creator>
  <cp:lastModifiedBy>ابانوب اشرف لبيب جرجس الزيادى</cp:lastModifiedBy>
  <cp:revision>11</cp:revision>
  <dcterms:created xsi:type="dcterms:W3CDTF">2023-06-19T15:03:30Z</dcterms:created>
  <dcterms:modified xsi:type="dcterms:W3CDTF">2023-07-15T23:30:42Z</dcterms:modified>
</cp:coreProperties>
</file>